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</p:sldMasterIdLst>
  <p:notesMasterIdLst>
    <p:notesMasterId r:id="rId21"/>
  </p:notesMasterIdLst>
  <p:sldIdLst>
    <p:sldId id="297" r:id="rId5"/>
    <p:sldId id="257" r:id="rId6"/>
    <p:sldId id="298" r:id="rId7"/>
    <p:sldId id="299" r:id="rId8"/>
    <p:sldId id="301" r:id="rId9"/>
    <p:sldId id="302" r:id="rId10"/>
    <p:sldId id="260" r:id="rId11"/>
    <p:sldId id="259" r:id="rId12"/>
    <p:sldId id="308" r:id="rId13"/>
    <p:sldId id="309" r:id="rId14"/>
    <p:sldId id="310" r:id="rId15"/>
    <p:sldId id="311" r:id="rId16"/>
    <p:sldId id="312" r:id="rId17"/>
    <p:sldId id="300" r:id="rId18"/>
    <p:sldId id="306" r:id="rId19"/>
    <p:sldId id="274" r:id="rId20"/>
  </p:sldIdLst>
  <p:sldSz cx="9144000" cy="5143500" type="screen16x9"/>
  <p:notesSz cx="6858000" cy="9144000"/>
  <p:embeddedFontLst>
    <p:embeddedFont>
      <p:font typeface="Advent Pro SemiBold" panose="020B0604020202020204" charset="0"/>
      <p:regular r:id="rId22"/>
      <p:bold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Fira Sans Condensed Medium" panose="020B0604020202020204" charset="0"/>
      <p:regular r:id="rId28"/>
      <p:bold r:id="rId29"/>
      <p:italic r:id="rId30"/>
      <p:boldItalic r:id="rId31"/>
    </p:embeddedFont>
    <p:embeddedFont>
      <p:font typeface="Livvic Light" panose="020B0604020202020204" charset="0"/>
      <p:regular r:id="rId32"/>
      <p:italic r:id="rId33"/>
    </p:embeddedFont>
    <p:embeddedFont>
      <p:font typeface="Maven Pro" panose="020B0604020202020204" charset="0"/>
      <p:regular r:id="rId34"/>
      <p:bold r:id="rId35"/>
    </p:embeddedFont>
    <p:embeddedFont>
      <p:font typeface="Nunito Light" panose="020B0604020202020204" charset="0"/>
      <p:regular r:id="rId36"/>
      <p:italic r:id="rId37"/>
    </p:embeddedFont>
    <p:embeddedFont>
      <p:font typeface="Share Tech" panose="020B060402020202020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9FD8E-CD02-490D-B621-B531C2509C71}" v="1560" dt="2022-09-15T12:31:00.010"/>
    <p1510:client id="{4DCE658D-40DD-4E16-9DED-AF4E59EF41B2}" v="20" dt="2022-09-15T11:31:24.593"/>
    <p1510:client id="{4FE4A05A-A9AA-B6A3-FDB1-B8A61235F025}" v="1" dt="2022-09-15T11:45:37.931"/>
    <p1510:client id="{9430E84B-2CE9-479D-BF67-703474E86AFF}" v="324" dt="2022-09-15T12:29:16.241"/>
    <p1510:client id="{A4224F75-ACFB-4C4D-AD79-E113C4154A08}" v="4" dt="2022-09-15T04:03:35.815"/>
    <p1510:client id="{DB8F6AE8-B3C5-7045-0A77-D95CDF3107D9}" v="42" dt="2022-09-15T08:38:53.089"/>
  </p1510:revLst>
</p1510:revInfo>
</file>

<file path=ppt/tableStyles.xml><?xml version="1.0" encoding="utf-8"?>
<a:tblStyleLst xmlns:a="http://schemas.openxmlformats.org/drawingml/2006/main" def="{26EBBE16-1083-44D9-8981-77FE7022D3CE}">
  <a:tblStyle styleId="{26EBBE16-1083-44D9-8981-77FE7022D3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ANG SURYA WIBOWO" userId="22c67063-24c1-4060-8775-954613793945" providerId="ADAL" clId="{1EC9FD8E-CD02-490D-B621-B531C2509C71}"/>
    <pc:docChg chg="undo custSel addSld delSld modSld delMainMaster">
      <pc:chgData name="RISANG SURYA WIBOWO" userId="22c67063-24c1-4060-8775-954613793945" providerId="ADAL" clId="{1EC9FD8E-CD02-490D-B621-B531C2509C71}" dt="2022-09-15T12:31:00.010" v="740" actId="47"/>
      <pc:docMkLst>
        <pc:docMk/>
      </pc:docMkLst>
      <pc:sldChg chg="addSp delSp modSp mod">
        <pc:chgData name="RISANG SURYA WIBOWO" userId="22c67063-24c1-4060-8775-954613793945" providerId="ADAL" clId="{1EC9FD8E-CD02-490D-B621-B531C2509C71}" dt="2022-09-15T11:44:45.656" v="223"/>
        <pc:sldMkLst>
          <pc:docMk/>
          <pc:sldMk cId="0" sldId="257"/>
        </pc:sldMkLst>
        <pc:spChg chg="mod">
          <ac:chgData name="RISANG SURYA WIBOWO" userId="22c67063-24c1-4060-8775-954613793945" providerId="ADAL" clId="{1EC9FD8E-CD02-490D-B621-B531C2509C71}" dt="2022-09-15T11:33:28.284" v="7" actId="207"/>
          <ac:spMkLst>
            <pc:docMk/>
            <pc:sldMk cId="0" sldId="257"/>
            <ac:spMk id="5" creationId="{9312482D-C60B-10FF-F42A-DCCE816BCEF0}"/>
          </ac:spMkLst>
        </pc:spChg>
        <pc:spChg chg="mod">
          <ac:chgData name="RISANG SURYA WIBOWO" userId="22c67063-24c1-4060-8775-954613793945" providerId="ADAL" clId="{1EC9FD8E-CD02-490D-B621-B531C2509C71}" dt="2022-09-15T11:33:32.379" v="9" actId="208"/>
          <ac:spMkLst>
            <pc:docMk/>
            <pc:sldMk cId="0" sldId="257"/>
            <ac:spMk id="9" creationId="{A5A87D01-179A-F698-67B2-A44036C9A482}"/>
          </ac:spMkLst>
        </pc:spChg>
        <pc:spChg chg="add del mod">
          <ac:chgData name="RISANG SURYA WIBOWO" userId="22c67063-24c1-4060-8775-954613793945" providerId="ADAL" clId="{1EC9FD8E-CD02-490D-B621-B531C2509C71}" dt="2022-09-15T11:43:43.919" v="194"/>
          <ac:spMkLst>
            <pc:docMk/>
            <pc:sldMk cId="0" sldId="257"/>
            <ac:spMk id="10" creationId="{74034611-B551-9EE1-3965-632A2193A576}"/>
          </ac:spMkLst>
        </pc:spChg>
        <pc:spChg chg="add del mod">
          <ac:chgData name="RISANG SURYA WIBOWO" userId="22c67063-24c1-4060-8775-954613793945" providerId="ADAL" clId="{1EC9FD8E-CD02-490D-B621-B531C2509C71}" dt="2022-09-15T11:44:11.361" v="215"/>
          <ac:spMkLst>
            <pc:docMk/>
            <pc:sldMk cId="0" sldId="257"/>
            <ac:spMk id="11" creationId="{BA700031-AA53-7771-211C-D441A4CBF0B4}"/>
          </ac:spMkLst>
        </pc:spChg>
        <pc:spChg chg="add del">
          <ac:chgData name="RISANG SURYA WIBOWO" userId="22c67063-24c1-4060-8775-954613793945" providerId="ADAL" clId="{1EC9FD8E-CD02-490D-B621-B531C2509C71}" dt="2022-09-15T11:44:41.850" v="222" actId="22"/>
          <ac:spMkLst>
            <pc:docMk/>
            <pc:sldMk cId="0" sldId="257"/>
            <ac:spMk id="13" creationId="{BC817042-ED77-5FCF-05E5-73A917DA8C1E}"/>
          </ac:spMkLst>
        </pc:spChg>
        <pc:spChg chg="add mod">
          <ac:chgData name="RISANG SURYA WIBOWO" userId="22c67063-24c1-4060-8775-954613793945" providerId="ADAL" clId="{1EC9FD8E-CD02-490D-B621-B531C2509C71}" dt="2022-09-15T11:44:45.656" v="223"/>
          <ac:spMkLst>
            <pc:docMk/>
            <pc:sldMk cId="0" sldId="257"/>
            <ac:spMk id="14" creationId="{C533BC94-3B1D-9929-C96B-2172477F876F}"/>
          </ac:spMkLst>
        </pc:spChg>
        <pc:spChg chg="mod">
          <ac:chgData name="RISANG SURYA WIBOWO" userId="22c67063-24c1-4060-8775-954613793945" providerId="ADAL" clId="{1EC9FD8E-CD02-490D-B621-B531C2509C71}" dt="2022-09-15T11:34:29.675" v="13" actId="1076"/>
          <ac:spMkLst>
            <pc:docMk/>
            <pc:sldMk cId="0" sldId="257"/>
            <ac:spMk id="465" creationId="{00000000-0000-0000-0000-000000000000}"/>
          </ac:spMkLst>
        </pc:spChg>
        <pc:grpChg chg="add mod ord">
          <ac:chgData name="RISANG SURYA WIBOWO" userId="22c67063-24c1-4060-8775-954613793945" providerId="ADAL" clId="{1EC9FD8E-CD02-490D-B621-B531C2509C71}" dt="2022-09-15T11:34:05.725" v="11" actId="14100"/>
          <ac:grpSpMkLst>
            <pc:docMk/>
            <pc:sldMk cId="0" sldId="257"/>
            <ac:grpSpMk id="4" creationId="{78188BF9-8549-60AE-8880-FE129018DFAB}"/>
          </ac:grpSpMkLst>
        </pc:grpChg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58"/>
        </pc:sldMkLst>
      </pc:sldChg>
      <pc:sldChg chg="addSp delSp modSp mod">
        <pc:chgData name="RISANG SURYA WIBOWO" userId="22c67063-24c1-4060-8775-954613793945" providerId="ADAL" clId="{1EC9FD8E-CD02-490D-B621-B531C2509C71}" dt="2022-09-15T12:18:25.352" v="582" actId="167"/>
        <pc:sldMkLst>
          <pc:docMk/>
          <pc:sldMk cId="0" sldId="259"/>
        </pc:sldMkLst>
        <pc:spChg chg="add del mod">
          <ac:chgData name="RISANG SURYA WIBOWO" userId="22c67063-24c1-4060-8775-954613793945" providerId="ADAL" clId="{1EC9FD8E-CD02-490D-B621-B531C2509C71}" dt="2022-09-15T11:44:11.107" v="209"/>
          <ac:spMkLst>
            <pc:docMk/>
            <pc:sldMk cId="0" sldId="259"/>
            <ac:spMk id="2" creationId="{0F344754-79A4-4D48-73D3-7C2BE499D61F}"/>
          </ac:spMkLst>
        </pc:spChg>
        <pc:spChg chg="add mod">
          <ac:chgData name="RISANG SURYA WIBOWO" userId="22c67063-24c1-4060-8775-954613793945" providerId="ADAL" clId="{1EC9FD8E-CD02-490D-B621-B531C2509C71}" dt="2022-09-15T11:44:52.849" v="229"/>
          <ac:spMkLst>
            <pc:docMk/>
            <pc:sldMk cId="0" sldId="259"/>
            <ac:spMk id="3" creationId="{AD40AF75-24E5-10FC-60BB-BB54B764DE94}"/>
          </ac:spMkLst>
        </pc:spChg>
        <pc:spChg chg="mod">
          <ac:chgData name="RISANG SURYA WIBOWO" userId="22c67063-24c1-4060-8775-954613793945" providerId="ADAL" clId="{1EC9FD8E-CD02-490D-B621-B531C2509C71}" dt="2022-09-15T12:18:21.462" v="581" actId="208"/>
          <ac:spMkLst>
            <pc:docMk/>
            <pc:sldMk cId="0" sldId="259"/>
            <ac:spMk id="6" creationId="{619DDF8A-6BE0-8B95-34A2-85674E5F0CD2}"/>
          </ac:spMkLst>
        </pc:spChg>
        <pc:spChg chg="mod">
          <ac:chgData name="RISANG SURYA WIBOWO" userId="22c67063-24c1-4060-8775-954613793945" providerId="ADAL" clId="{1EC9FD8E-CD02-490D-B621-B531C2509C71}" dt="2022-09-15T12:18:21.462" v="581" actId="208"/>
          <ac:spMkLst>
            <pc:docMk/>
            <pc:sldMk cId="0" sldId="259"/>
            <ac:spMk id="7" creationId="{C748F857-67D9-86A4-6950-B022E28D99FA}"/>
          </ac:spMkLst>
        </pc:spChg>
        <pc:spChg chg="mod">
          <ac:chgData name="RISANG SURYA WIBOWO" userId="22c67063-24c1-4060-8775-954613793945" providerId="ADAL" clId="{1EC9FD8E-CD02-490D-B621-B531C2509C71}" dt="2022-09-15T12:18:21.462" v="581" actId="208"/>
          <ac:spMkLst>
            <pc:docMk/>
            <pc:sldMk cId="0" sldId="259"/>
            <ac:spMk id="8" creationId="{872CA96A-D8CC-9349-767D-71B6AD413B94}"/>
          </ac:spMkLst>
        </pc:spChg>
        <pc:spChg chg="mod">
          <ac:chgData name="RISANG SURYA WIBOWO" userId="22c67063-24c1-4060-8775-954613793945" providerId="ADAL" clId="{1EC9FD8E-CD02-490D-B621-B531C2509C71}" dt="2022-09-15T12:18:21.462" v="581" actId="208"/>
          <ac:spMkLst>
            <pc:docMk/>
            <pc:sldMk cId="0" sldId="259"/>
            <ac:spMk id="9" creationId="{DF30065A-B7D1-AE3A-1B26-B64EDE0DD25D}"/>
          </ac:spMkLst>
        </pc:spChg>
        <pc:spChg chg="mod">
          <ac:chgData name="RISANG SURYA WIBOWO" userId="22c67063-24c1-4060-8775-954613793945" providerId="ADAL" clId="{1EC9FD8E-CD02-490D-B621-B531C2509C71}" dt="2022-09-15T12:18:21.462" v="581" actId="208"/>
          <ac:spMkLst>
            <pc:docMk/>
            <pc:sldMk cId="0" sldId="259"/>
            <ac:spMk id="10" creationId="{00B35E79-E606-4209-947C-073522A18E63}"/>
          </ac:spMkLst>
        </pc:spChg>
        <pc:spChg chg="mod">
          <ac:chgData name="RISANG SURYA WIBOWO" userId="22c67063-24c1-4060-8775-954613793945" providerId="ADAL" clId="{1EC9FD8E-CD02-490D-B621-B531C2509C71}" dt="2022-09-15T11:48:17.649" v="268" actId="2710"/>
          <ac:spMkLst>
            <pc:docMk/>
            <pc:sldMk cId="0" sldId="259"/>
            <ac:spMk id="506" creationId="{00000000-0000-0000-0000-000000000000}"/>
          </ac:spMkLst>
        </pc:spChg>
        <pc:grpChg chg="add mod ord">
          <ac:chgData name="RISANG SURYA WIBOWO" userId="22c67063-24c1-4060-8775-954613793945" providerId="ADAL" clId="{1EC9FD8E-CD02-490D-B621-B531C2509C71}" dt="2022-09-15T12:18:25.352" v="582" actId="167"/>
          <ac:grpSpMkLst>
            <pc:docMk/>
            <pc:sldMk cId="0" sldId="259"/>
            <ac:grpSpMk id="5" creationId="{47DDE171-214C-9529-C436-A8D46436F743}"/>
          </ac:grpSpMkLst>
        </pc:grpChg>
        <pc:grpChg chg="mod">
          <ac:chgData name="RISANG SURYA WIBOWO" userId="22c67063-24c1-4060-8775-954613793945" providerId="ADAL" clId="{1EC9FD8E-CD02-490D-B621-B531C2509C71}" dt="2022-09-15T12:18:10.096" v="578" actId="14100"/>
          <ac:grpSpMkLst>
            <pc:docMk/>
            <pc:sldMk cId="0" sldId="259"/>
            <ac:grpSpMk id="528" creationId="{00000000-0000-0000-0000-000000000000}"/>
          </ac:grpSpMkLst>
        </pc:grpChg>
        <pc:picChg chg="mod">
          <ac:chgData name="RISANG SURYA WIBOWO" userId="22c67063-24c1-4060-8775-954613793945" providerId="ADAL" clId="{1EC9FD8E-CD02-490D-B621-B531C2509C71}" dt="2022-09-15T11:48:31.108" v="270" actId="1076"/>
          <ac:picMkLst>
            <pc:docMk/>
            <pc:sldMk cId="0" sldId="259"/>
            <ac:picMk id="4" creationId="{32AEEB7A-EE08-7F4E-BCC0-02D1B8E11DD9}"/>
          </ac:picMkLst>
        </pc:picChg>
      </pc:sldChg>
      <pc:sldChg chg="addSp delSp modSp mod">
        <pc:chgData name="RISANG SURYA WIBOWO" userId="22c67063-24c1-4060-8775-954613793945" providerId="ADAL" clId="{1EC9FD8E-CD02-490D-B621-B531C2509C71}" dt="2022-09-15T12:17:08.350" v="577" actId="1035"/>
        <pc:sldMkLst>
          <pc:docMk/>
          <pc:sldMk cId="0" sldId="260"/>
        </pc:sldMkLst>
        <pc:spChg chg="add del mod">
          <ac:chgData name="RISANG SURYA WIBOWO" userId="22c67063-24c1-4060-8775-954613793945" providerId="ADAL" clId="{1EC9FD8E-CD02-490D-B621-B531C2509C71}" dt="2022-09-15T11:44:11.176" v="210"/>
          <ac:spMkLst>
            <pc:docMk/>
            <pc:sldMk cId="0" sldId="260"/>
            <ac:spMk id="2" creationId="{968D882D-E21D-B9CB-30ED-AE7A6E73E109}"/>
          </ac:spMkLst>
        </pc:spChg>
        <pc:spChg chg="add mod">
          <ac:chgData name="RISANG SURYA WIBOWO" userId="22c67063-24c1-4060-8775-954613793945" providerId="ADAL" clId="{1EC9FD8E-CD02-490D-B621-B531C2509C71}" dt="2022-09-15T11:44:51.128" v="228"/>
          <ac:spMkLst>
            <pc:docMk/>
            <pc:sldMk cId="0" sldId="260"/>
            <ac:spMk id="3" creationId="{7B145E9B-4E72-C1BF-D03A-8C4C9CEDC8C8}"/>
          </ac:spMkLst>
        </pc:spChg>
        <pc:spChg chg="mod">
          <ac:chgData name="RISANG SURYA WIBOWO" userId="22c67063-24c1-4060-8775-954613793945" providerId="ADAL" clId="{1EC9FD8E-CD02-490D-B621-B531C2509C71}" dt="2022-09-15T11:47:44.293" v="254" actId="207"/>
          <ac:spMkLst>
            <pc:docMk/>
            <pc:sldMk cId="0" sldId="260"/>
            <ac:spMk id="13" creationId="{70F0E17C-CC13-D763-2DB5-FE78A783B49C}"/>
          </ac:spMkLst>
        </pc:spChg>
        <pc:spChg chg="mod">
          <ac:chgData name="RISANG SURYA WIBOWO" userId="22c67063-24c1-4060-8775-954613793945" providerId="ADAL" clId="{1EC9FD8E-CD02-490D-B621-B531C2509C71}" dt="2022-09-15T11:55:45.381" v="335" actId="1076"/>
          <ac:spMkLst>
            <pc:docMk/>
            <pc:sldMk cId="0" sldId="260"/>
            <ac:spMk id="15" creationId="{4D0DA116-BCFF-F5FD-DAB6-BEA37B633A4F}"/>
          </ac:spMkLst>
        </pc:spChg>
        <pc:cxnChg chg="add mod">
          <ac:chgData name="RISANG SURYA WIBOWO" userId="22c67063-24c1-4060-8775-954613793945" providerId="ADAL" clId="{1EC9FD8E-CD02-490D-B621-B531C2509C71}" dt="2022-09-15T11:46:57.950" v="250" actId="1035"/>
          <ac:cxnSpMkLst>
            <pc:docMk/>
            <pc:sldMk cId="0" sldId="260"/>
            <ac:cxnSpMk id="5" creationId="{ACA6E38E-5A08-FCDE-4476-8DCC0522BFF7}"/>
          </ac:cxnSpMkLst>
        </pc:cxnChg>
        <pc:cxnChg chg="add mod">
          <ac:chgData name="RISANG SURYA WIBOWO" userId="22c67063-24c1-4060-8775-954613793945" providerId="ADAL" clId="{1EC9FD8E-CD02-490D-B621-B531C2509C71}" dt="2022-09-15T11:46:50.156" v="249" actId="1076"/>
          <ac:cxnSpMkLst>
            <pc:docMk/>
            <pc:sldMk cId="0" sldId="260"/>
            <ac:cxnSpMk id="6" creationId="{7EB2B8A4-FFB3-6E42-629C-3975C1DF2950}"/>
          </ac:cxnSpMkLst>
        </pc:cxnChg>
        <pc:cxnChg chg="add mod">
          <ac:chgData name="RISANG SURYA WIBOWO" userId="22c67063-24c1-4060-8775-954613793945" providerId="ADAL" clId="{1EC9FD8E-CD02-490D-B621-B531C2509C71}" dt="2022-09-15T12:17:08.350" v="577" actId="1035"/>
          <ac:cxnSpMkLst>
            <pc:docMk/>
            <pc:sldMk cId="0" sldId="260"/>
            <ac:cxnSpMk id="7" creationId="{F0526831-B967-D5C4-52C2-2EF63C716756}"/>
          </ac:cxnSpMkLst>
        </pc:cxnChg>
        <pc:cxnChg chg="add del mod">
          <ac:chgData name="RISANG SURYA WIBOWO" userId="22c67063-24c1-4060-8775-954613793945" providerId="ADAL" clId="{1EC9FD8E-CD02-490D-B621-B531C2509C71}" dt="2022-09-15T11:56:26.379" v="342" actId="478"/>
          <ac:cxnSpMkLst>
            <pc:docMk/>
            <pc:sldMk cId="0" sldId="260"/>
            <ac:cxnSpMk id="8" creationId="{AA089413-5D33-42C7-081F-B700BD70DE07}"/>
          </ac:cxnSpMkLst>
        </pc:cxnChg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1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2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3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4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5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6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7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8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69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0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1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2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3"/>
        </pc:sldMkLst>
      </pc:sldChg>
      <pc:sldChg chg="addSp delSp modSp mod">
        <pc:chgData name="RISANG SURYA WIBOWO" userId="22c67063-24c1-4060-8775-954613793945" providerId="ADAL" clId="{1EC9FD8E-CD02-490D-B621-B531C2509C71}" dt="2022-09-15T12:20:28.407" v="611" actId="1036"/>
        <pc:sldMkLst>
          <pc:docMk/>
          <pc:sldMk cId="0" sldId="274"/>
        </pc:sldMkLst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5" creationId="{83C0A218-8B5E-9741-BACA-D310CA6682A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6" creationId="{D8A615D8-B04D-22E6-11C9-FA852A85999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7" creationId="{0F19EA22-8062-548A-FD04-8409B4C05EF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9" creationId="{1CE38619-6BF7-7E7C-13A0-06F1C907A10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0" creationId="{C60D3051-A785-B725-8BB2-678997640CD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1" creationId="{F3410939-1F2A-3114-36AB-AD5EC335804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2" creationId="{C032CF8B-87BE-60EF-93AD-DAD94FB9362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3" creationId="{F00B0200-2FF0-5DAA-A6C9-79425D5A092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4" creationId="{C3C23198-61DB-49CA-66BC-26FA620403D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5" creationId="{791FB289-DB7A-AFA1-611D-964A2D1D9CF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6" creationId="{BDFDA77F-3CF0-C7BB-1BB3-F376D555E9A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7" creationId="{78BCF0BD-16A9-800C-5013-3DC1C31E209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8" creationId="{F5A349A1-23F6-90AD-8722-12CBFBA7877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29" creationId="{F02CE054-195F-391E-7E74-371C4CC9324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0" creationId="{EB8AA17D-90A6-E03B-FF0E-0E822A079DE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1" creationId="{B72F8BF4-4F8F-5E4E-EE1C-072F2DF75CB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2" creationId="{36ACDE97-BD34-4563-2BFA-2969DE087F1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3" creationId="{AE965BEA-57D4-2B6A-7FCC-D4D1C8B14FF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4" creationId="{FCE6718C-8B66-0A56-A7B0-80815F2AB12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5" creationId="{B6CC3949-1A9B-C5BB-99F3-B3D2D2D9196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6" creationId="{94F177AF-8769-D9FC-505B-A74E22AD3AA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7" creationId="{1164156E-6496-A0E6-FADE-6A07EDDFB59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8" creationId="{1ADD4F8F-C872-2A6D-D9A6-D1E55B6EEED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39" creationId="{DCFCBF15-1557-F822-2F88-CE683AE0C7F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0" creationId="{116263B7-EB14-18BC-857C-6D410DD6BDD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2" creationId="{391AE770-B853-23E3-5538-A1D2699C601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4" creationId="{63292A72-26ED-C456-7C5C-BA2BB955CE9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5" creationId="{178AEE92-EA1F-E504-A731-38CD7A309F6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6" creationId="{E62932DE-4AF9-EDD6-2203-5602E578C9A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7" creationId="{57BF168E-6CD3-BCCE-BF56-EAE44B8ED28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8" creationId="{B9AFA48F-C3CE-83E7-DF17-CE59A29C5A8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49" creationId="{21AD30FD-5EED-2E19-6DAA-69D38974294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0" creationId="{4983497A-90A7-1FED-2B27-FD49A18F724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2" creationId="{DBB30F7C-500A-1168-5112-2C5F11F9AEF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3" creationId="{EC24093B-3CB7-7E05-4B71-3C79072DD7C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4" creationId="{B0350C25-4280-4C15-09B6-D10E3D5676C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5" creationId="{7F18F605-63DD-9107-BE41-36E81B7F4A6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6" creationId="{13AD5658-2112-0EDB-0D7A-09D9D2C949F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7" creationId="{D0901AEB-2E60-6F17-9403-6C5F429420A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8" creationId="{9E9FE3AF-5E42-B54D-18BA-E0307C7471C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59" creationId="{3B7EE278-E1F6-417B-AFE9-00EEB4AFEC9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60" creationId="{97E9D50D-E4B2-1F8F-0B87-5504F768ED8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61" creationId="{A6D558E0-27B8-8246-1C60-0040696FB07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62" creationId="{301370D2-0992-5C7B-AC9D-36BE1EAFD9A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63" creationId="{A8DF4D65-9ACA-8351-E3BA-8976211CD51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16" creationId="{D39B1A8A-B701-A0FF-BB89-1D30C814282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17" creationId="{B8F289D3-D2F4-9680-5DB4-7B947BAD228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18" creationId="{83B9113D-D2AA-EBD2-61EB-BA41F5B93A5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19" creationId="{33C40642-067E-FC76-8166-0CB03643750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0" creationId="{5DA6A6A9-2E22-14C8-A35D-5B6C2946B0C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1" creationId="{32F63704-551A-527E-DD60-0DE808BD612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2" creationId="{B1392BB1-33AA-3DBF-79E8-25155ACA44A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3" creationId="{81BF22EF-048B-6B43-01E3-82E2D46F4C3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4" creationId="{B7B6B55A-B0B8-4CCA-3A2B-50D2CA558EB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5" creationId="{F3BE61B6-8F41-3517-0877-80BEF6E29B5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6" creationId="{C6650CF4-4DC0-C81B-F036-A0F153F1A2E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7" creationId="{969ED77E-A1AA-300A-4D21-50CFE8710CB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8" creationId="{41BD69A8-0538-3590-28DC-6200FC70352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29" creationId="{C77DF62C-81CB-7F47-BE4A-1AD3F3CE6B8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30" creationId="{5E702688-B23D-FF9D-CCC6-21CA3870668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31" creationId="{7EBE9BA7-0661-43CC-A4E2-73472BEB0C5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32" creationId="{4B86BEC5-CCA9-CD38-CF65-C648B74796AD}"/>
          </ac:spMkLst>
        </pc:spChg>
        <pc:spChg chg="mod">
          <ac:chgData name="RISANG SURYA WIBOWO" userId="22c67063-24c1-4060-8775-954613793945" providerId="ADAL" clId="{1EC9FD8E-CD02-490D-B621-B531C2509C71}" dt="2022-09-15T11:35:19.487" v="30" actId="1076"/>
          <ac:spMkLst>
            <pc:docMk/>
            <pc:sldMk cId="0" sldId="274"/>
            <ac:spMk id="1234" creationId="{00000000-0000-0000-0000-00000000000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36" creationId="{1E20401B-33D4-CAA6-E7B4-61AD1F39663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39" creationId="{D6D8B5B4-5948-72BE-4CCF-60FE430021B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0" creationId="{56C55569-D4BF-BBEB-B20F-6C3942C1477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1" creationId="{76DB20C4-3D65-3C36-4BEB-4409584A38E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2" creationId="{347D0DF7-E3E5-9860-BCAD-8E19D93DAFF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3" creationId="{8004D7DB-3B9A-BF90-9D03-70E4C756746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4" creationId="{A0732E12-CA29-7C3B-0E94-7955B7B82D7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5" creationId="{9E4E6175-01A2-CD87-798A-3EF9051064E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6" creationId="{40322E68-FE29-2D7D-2790-4D763769760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8" creationId="{37D398EF-28A5-82BA-0AC2-23657D0847E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49" creationId="{963FBC6C-4D51-D532-863A-0C64EAB539D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0" creationId="{B713B0B7-733D-AAE0-59AC-4A4E62DD04C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1" creationId="{D99E9BC2-1D83-59E0-A572-789328B8F85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2" creationId="{F306373B-093F-301C-DC05-B238AF3917A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3" creationId="{9E97E061-6682-8F70-8C27-3BB8AF21311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4" creationId="{98A8804B-961A-6552-1C24-12FFDAC912E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5" creationId="{4A474CB9-05FD-92D5-96D6-050676797C1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7" creationId="{FD13EF55-2A13-0E0B-8528-614A3CF0D90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8" creationId="{57092E62-9DFC-9BAD-D0B3-15ADF211CB0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59" creationId="{F98686E3-4662-DFAE-694B-32CD74B23C6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0" creationId="{DF35AE40-3204-C2A9-874E-79038E11F89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1" creationId="{3FF4EAF5-17AC-CC08-B496-4C65C8615F6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2" creationId="{0E0FBD4D-8CEF-926B-7D31-9A9BD7A936F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3" creationId="{7C06EBC6-53FB-5808-9D54-FC2BE278602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4" creationId="{0A5D3DCA-8505-CA51-65BC-102595D8E05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5" creationId="{4E3A7DA5-5272-BD45-5A29-D4BDF78BDDB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6" creationId="{4F58C051-766C-066A-C00A-FE9018B4480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7" creationId="{D16DB080-6080-1700-7CA1-5F11530B0C5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8" creationId="{12FC0503-07CA-BD3C-8B5D-3CD6530BDA4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69" creationId="{ECBD8184-3094-EA8C-35DC-20CD2512855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0" creationId="{8D002872-3394-B866-CB09-8E8B5C47F4C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1" creationId="{DD2B5A2B-5BF7-2AFF-94BD-7090B1140FE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2" creationId="{5E49069D-776A-63AB-0A21-B8E38D71F06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3" creationId="{B95B584E-C89C-5A87-F586-834C4760AF8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4" creationId="{00A7FE7F-6298-DAEE-5E55-59117EB528C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5" creationId="{491796B8-2A92-49BD-0EFB-EF5DBE4012F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6" creationId="{5177462B-E21A-37AE-CE28-526F7DBE6D2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7" creationId="{0B5CC666-2FD1-315B-95B4-4510E7773D5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8" creationId="{0FE7E442-666F-BB77-3728-9C3B8F09E80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79" creationId="{B2CBA68D-AF33-4C69-9424-B0851A6ED26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0" creationId="{05A63BB4-4B87-66F4-3D7E-BFCD982E4F3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1" creationId="{F04C393C-148F-CB96-BC2F-180E8453D8D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2" creationId="{89ED32B7-2572-A0CB-3F46-7408167DB24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3" creationId="{1E977717-DE37-D3D3-B7DB-3746318C0C4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4" creationId="{F82EC178-1AA8-C8C2-D2CB-524F98F5F60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5" creationId="{306DA179-FD43-F85C-B8F1-DDDBF2C4C25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6" creationId="{5307419F-14D5-BA7B-0E77-232A65B5C5C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7" creationId="{EA3EF9E8-F24F-C8B8-1D97-120090AAEAA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8" creationId="{E0AA762F-EC34-63F6-BDB3-28811AB1630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89" creationId="{039545AF-845D-DA66-817A-D68237018C2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0" creationId="{8C72843C-73C2-7FEC-74B3-A4150442974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1" creationId="{E2D95511-CA7E-A345-4C92-C585507AABC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2" creationId="{471D268C-910A-F2AB-1584-13C3E58FB44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3" creationId="{14A1E851-E1E2-3248-0857-180E318FC89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4" creationId="{F431FC75-5100-EEBE-812F-02892C5BB7A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5" creationId="{8D3203FB-C3BC-4166-ED95-BD04990B623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6" creationId="{8D24873B-2FBD-4BB4-2501-67F9F67A6F4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7" creationId="{254FABFD-FE38-0ABA-A9A5-A402A21F8AA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298" creationId="{DAD64F1F-2D9E-83A2-0850-B4B695A8D3E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0" creationId="{42579162-6D34-51B7-A8D2-4465DB93503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1" creationId="{FC535FAA-4DDE-EE92-6938-C070590B492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2" creationId="{550AF1F6-FF8F-9740-C712-EAAFA36C516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3" creationId="{1DFD0D1F-AF27-E6F6-ABBA-15C3976B3D1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4" creationId="{547B7C44-0076-45E5-7AFB-F604519DD89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5" creationId="{991E6480-D25F-68A6-877D-369BD83FE6E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6" creationId="{E5B8395A-6150-EB4D-E76F-8EBB814AEFA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7" creationId="{B28DE581-D63F-E429-F49A-7E3CB772FC9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8" creationId="{2D939AE1-39AB-F7E5-3E71-8050736E875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09" creationId="{EC229129-FF09-C97B-0946-16EF4DBCB9C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0" creationId="{71FD9BB7-9E8D-801B-C468-608614619DD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1" creationId="{1A82A327-3F34-270A-98CD-A6A86692CA7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2" creationId="{EED37F3F-3F5D-D831-7BD1-BC040D6539C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3" creationId="{397F93A8-F52A-C8BF-E90E-D964CB8D803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4" creationId="{9DAFB88C-B4F7-C927-AFA1-E2934C58197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5" creationId="{B6F20284-EDFD-1F84-43E3-FFFC459445C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6" creationId="{11DF0C0A-E59A-9E35-B6E6-3F419DE0E18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7" creationId="{F6C30AD5-6496-C9E5-0FEA-C1655C9E953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8" creationId="{0753E73A-CD21-05F1-EE0A-D43091A5B04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19" creationId="{FB7DDE9E-92D3-46DD-94C6-6B187BA10E6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0" creationId="{5A4CA6F6-E277-3BDD-D0AE-E8BEE1AC2CF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1" creationId="{E16ACE8F-F9DB-B5E6-616A-DD6298E6975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2" creationId="{C2B723F6-FEC9-1029-2C94-05C1F06E685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3" creationId="{BAACD79C-C62F-778A-2E9E-1041A754C1C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4" creationId="{6F2009A0-B605-7DA1-0B7D-9FD54F94354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5" creationId="{6E1E0C22-0E09-7859-27C4-4DB212DF88D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6" creationId="{E7D82C4F-329D-9236-7070-25A421FF65B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7" creationId="{CAA64D23-45E6-A668-E204-76BBC05A2CD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8" creationId="{A0AA8C8B-1D48-AC19-C2E9-E2BAC668D2E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29" creationId="{5535E7CD-41DC-CE92-1D86-171E8CAE20A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0" creationId="{E2D6FECF-4028-DD64-B76D-BB5A199B023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1" creationId="{4F4A8D29-15A4-737B-68D4-9F50C3E3940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2" creationId="{461E0A9C-BB6B-D186-6DB6-BE20E34D3E2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3" creationId="{0D0EF9C9-6690-CCAE-5A1B-538708D3206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4" creationId="{FD402166-F97B-4586-4C61-ABE9E23D9E8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5" creationId="{AF8099EA-DA87-E3C1-BC74-3870EDA91B1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6" creationId="{E6B60A79-794C-B48F-C372-5812917DBC5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7" creationId="{9C33E26C-4AD2-466A-A893-05257DD4A6C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8" creationId="{CD3F524E-5051-6A6C-2BE1-09C4FFEADA7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39" creationId="{4F4194FC-858C-3351-437D-09FC014AE8E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0" creationId="{864120AF-C687-3490-587F-69302A42842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1" creationId="{5D11B2B7-1CFC-4478-C2B0-E5D88CA0CCC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2" creationId="{7C9B212E-21B9-362F-4988-2496858C790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3" creationId="{5C2DA502-AC96-F52A-97CB-D7AAA87582E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4" creationId="{1F9FE33E-4B19-2921-9578-FDCDC2F5750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5" creationId="{EF25FA4E-54D1-69C3-26DD-D8AA59BD04C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6" creationId="{465AA9FD-02DD-DDB4-C6A8-98E67AE9CA1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7" creationId="{2CE4919C-4069-AFF1-A3B2-CFC55A9BDA9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8" creationId="{3C869237-D90E-2B4B-3959-354DABFA265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49" creationId="{3EE75574-5397-E5C1-1684-097A671FF80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0" creationId="{630C3ECF-1198-0661-18A3-C381B16E581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1" creationId="{8D1CE029-87B9-8381-FD31-134B4AFBF81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2" creationId="{52D1BFD5-6E5D-71A2-5530-D73EA6B01C6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3" creationId="{2176C7AD-9109-50DD-F87C-C74A0860FF7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4" creationId="{4033BD7A-042D-9355-8CDC-E72DE9EB8B1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5" creationId="{14E01E83-49CC-09A5-115B-7918A35F00E8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6" creationId="{C2F083EF-DB0A-0C8D-5E65-E9DC972516F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7" creationId="{5DA4614E-6C99-01AC-9BF8-0C603CEFA8B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8" creationId="{CE6A2418-FCC9-A62F-0487-2FAAD27344A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59" creationId="{672C246A-76F1-9553-4741-E92EF482E44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0" creationId="{D0DF32CD-1EBC-C3EC-C790-2AD0665B433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1" creationId="{1014F653-B00B-6A8C-5460-48C118FA101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2" creationId="{A0AE39AA-DF35-5FF6-769E-2884098F7BA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3" creationId="{FAACF3ED-6032-1FBA-03B9-F0299F7178D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4" creationId="{6D116498-2F7E-15A9-2FE4-FD1BC6E5D5F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5" creationId="{1E9FAF31-1281-404C-7097-9AE80E5F99D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6" creationId="{C9A6F8CD-3D09-DC49-1E22-4F37DD28E22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7" creationId="{0E903847-4D82-88AA-4525-FDF8E1DE9EA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8" creationId="{7EC3F730-A375-EA70-D72E-6464B03AA1E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69" creationId="{36FBBBF7-3495-7165-AA35-96C27D4D559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0" creationId="{E92C487F-0A8C-43C2-9E09-1356C838678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1" creationId="{67EF125D-86B3-B0FA-24CF-9BD5984ECA0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2" creationId="{D7D59969-9A6C-3EF4-737C-5B2C4F6B540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3" creationId="{349E5A7A-DF25-076E-187E-955136CEA54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4" creationId="{20306265-EE07-02BF-6AAA-DC620690568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5" creationId="{2080526F-FD94-67FA-A3E7-75B1B7D3D24A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6" creationId="{A23D799E-CA2D-3872-1D12-38EA6636653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7" creationId="{8BC2CABA-EDFF-132F-87DF-0793985B5D8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8" creationId="{4922605C-0AD3-613D-44B5-C78BFC5339E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79" creationId="{43AFA85F-1C1C-BDF3-B879-006760C95F8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0" creationId="{2CB53A45-807D-5D50-2DE9-BA2ECDCD6E5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1" creationId="{9CF054BB-FE33-86B0-D3C9-9CC80436DE0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2" creationId="{F895E885-B353-04A4-5C45-B5A1284F634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3" creationId="{334F00FC-BF51-FC5C-997B-1B35D00FBBA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5" creationId="{700BDAF8-63C5-592D-62AB-421A4ED2F05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6" creationId="{AE0ECF64-3DA2-3231-3F0E-6EA2323565B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7" creationId="{7FC84A4C-C83D-D9F6-D36D-CAD6553FE02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8" creationId="{1F34988C-F1ED-922D-2351-8172EE0D887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89" creationId="{E0A04FAA-7BF3-888C-8E6F-4D23D33D0033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0" creationId="{2A0CFA60-AC46-468F-F6BF-D70658159ED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1" creationId="{34CFD8A8-320C-661C-D930-7F7121F018F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2" creationId="{AA339D99-BC54-21BA-0D4F-A02409546F5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3" creationId="{55C5061D-F642-C592-6C21-33AD861F14F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4" creationId="{78621CC0-9B1C-E006-460C-693ED48D605C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5" creationId="{332D69CF-1D0C-94D4-B325-71CADFF1AE3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6" creationId="{EB1D1E47-BDBD-E34E-306B-3CD9B8FFF470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7" creationId="{EA9C38EE-6E5E-6D81-1AE1-701303F7A9A4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8" creationId="{EED1D894-C83F-4B37-A530-24B322716C3E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399" creationId="{4200FE2B-FD68-0AD8-874D-4BEC07530F1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0" creationId="{0DF3ABFD-8288-68EB-5C63-41C01B871D6B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1" creationId="{CCDFEC54-749F-C3C9-C333-85D32275A2F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2" creationId="{C6FC0378-EA55-F46A-48BB-583D7410BC6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3" creationId="{3CB0F0A0-30E6-6834-7390-3CCB3E227B69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4" creationId="{DE392488-54B0-3A1E-032D-CF70568A3A95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6" creationId="{62206CA5-6B81-EF06-75A7-48206BEA808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7" creationId="{5F0635EC-C558-9013-4524-B80307DE9C6D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8" creationId="{2001253A-DA65-AB77-8952-276A39C74CD1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09" creationId="{FD351718-8B6E-6C28-28E4-B9543F0C8B22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10" creationId="{79196FFA-AA01-B958-C0AB-8FF170A6C5C7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11" creationId="{1526222C-EDC5-85C5-0FE6-31CDCDC48A0F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12" creationId="{2CFFA347-07CD-47E6-EC82-A810C580C986}"/>
          </ac:spMkLst>
        </pc:spChg>
        <pc:spChg chg="mod">
          <ac:chgData name="RISANG SURYA WIBOWO" userId="22c67063-24c1-4060-8775-954613793945" providerId="ADAL" clId="{1EC9FD8E-CD02-490D-B621-B531C2509C71}" dt="2022-09-15T11:35:26.825" v="31"/>
          <ac:spMkLst>
            <pc:docMk/>
            <pc:sldMk cId="0" sldId="274"/>
            <ac:spMk id="1413" creationId="{C37CDDDE-A361-84C9-FA13-F6800F2C6F8C}"/>
          </ac:spMkLst>
        </pc:spChg>
        <pc:spChg chg="add mod">
          <ac:chgData name="RISANG SURYA WIBOWO" userId="22c67063-24c1-4060-8775-954613793945" providerId="ADAL" clId="{1EC9FD8E-CD02-490D-B621-B531C2509C71}" dt="2022-09-15T11:44:58.268" v="233"/>
          <ac:spMkLst>
            <pc:docMk/>
            <pc:sldMk cId="0" sldId="274"/>
            <ac:spMk id="1414" creationId="{C6248B88-3152-A34A-742E-8220C492BA3B}"/>
          </ac:spMkLst>
        </pc:spChg>
        <pc:spChg chg="add mod">
          <ac:chgData name="RISANG SURYA WIBOWO" userId="22c67063-24c1-4060-8775-954613793945" providerId="ADAL" clId="{1EC9FD8E-CD02-490D-B621-B531C2509C71}" dt="2022-09-15T12:20:25.663" v="605" actId="1036"/>
          <ac:spMkLst>
            <pc:docMk/>
            <pc:sldMk cId="0" sldId="274"/>
            <ac:spMk id="1415" creationId="{A4FA9B2D-DF00-14B4-BBD9-1F1F43D6F0D7}"/>
          </ac:spMkLst>
        </pc:spChg>
        <pc:spChg chg="add mod">
          <ac:chgData name="RISANG SURYA WIBOWO" userId="22c67063-24c1-4060-8775-954613793945" providerId="ADAL" clId="{1EC9FD8E-CD02-490D-B621-B531C2509C71}" dt="2022-09-15T12:20:28.407" v="611" actId="1036"/>
          <ac:spMkLst>
            <pc:docMk/>
            <pc:sldMk cId="0" sldId="274"/>
            <ac:spMk id="1416" creationId="{00EEEFF8-7D14-7BDF-1D0F-1CEACCD9251E}"/>
          </ac:spMkLst>
        </pc:spChg>
        <pc:grpChg chg="add del mod ord">
          <ac:chgData name="RISANG SURYA WIBOWO" userId="22c67063-24c1-4060-8775-954613793945" providerId="ADAL" clId="{1EC9FD8E-CD02-490D-B621-B531C2509C71}" dt="2022-09-15T11:35:45.938" v="35" actId="478"/>
          <ac:grpSpMkLst>
            <pc:docMk/>
            <pc:sldMk cId="0" sldId="274"/>
            <ac:grpSpMk id="2" creationId="{0CD4B18C-7C58-12E3-83DE-324223280235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3" creationId="{3E4C63C8-E476-3EDC-F3D4-D93CD8C8B11D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4" creationId="{0B04A441-BE3F-D7FB-9878-4B3546ECF694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5" creationId="{E3D3179C-C304-E311-48C5-52FB5BE9D869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6" creationId="{6F4A258C-CD29-B81C-B17B-16DBBDCF2CBC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7" creationId="{B68AA625-F340-FCA1-CF8E-F96BF772FF31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8" creationId="{54F7B376-13E4-693C-FC7C-9235D0200293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9" creationId="{99AAC3F9-54C3-6645-70FB-62E24B358239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0" creationId="{0BA8BDF4-8530-7B5F-ECF4-1F9E1DB7F65C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1" creationId="{96ADC69C-6DEB-B8DF-498D-85F0A85C5CDD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" creationId="{A6D2C305-311F-BE63-9BB4-07EC38A6D3B7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3" creationId="{6E9967C4-1866-AF56-2FF4-C47E18171678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4" creationId="{F20CBEFE-CE32-0152-0CE9-FF998E518290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8" creationId="{F2B547E0-C6A8-2342-0518-78ACEF126FB2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41" creationId="{EB75E775-0D95-4834-77D4-3367FC9DE5CC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43" creationId="{014CE4F3-F1D2-D323-F6B8-5E12E74E4C17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51" creationId="{1B55DBED-BF58-70A5-95B8-DE537A884DCE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35" creationId="{998C2E02-7485-7EE3-BD40-C0B22BD0542C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37" creationId="{BD53B84B-0CE0-7042-DC80-C6A5F1B91CBA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38" creationId="{21FAA9A4-9FFC-E371-101D-28C058EF0E86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47" creationId="{9D99C0CF-77FC-6077-77F9-E4C099A79829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56" creationId="{457309B1-DFEF-C59F-CE40-1348A1485D51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299" creationId="{E001D910-30BD-50D7-1BEA-D650B3EB17D9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384" creationId="{D0F245D3-F87D-678A-E72B-AC6725EC9212}"/>
          </ac:grpSpMkLst>
        </pc:grpChg>
        <pc:grpChg chg="mod">
          <ac:chgData name="RISANG SURYA WIBOWO" userId="22c67063-24c1-4060-8775-954613793945" providerId="ADAL" clId="{1EC9FD8E-CD02-490D-B621-B531C2509C71}" dt="2022-09-15T11:35:26.825" v="31"/>
          <ac:grpSpMkLst>
            <pc:docMk/>
            <pc:sldMk cId="0" sldId="274"/>
            <ac:grpSpMk id="1405" creationId="{8802D7B5-789B-7436-900D-99F635A45B0A}"/>
          </ac:grpSpMkLst>
        </pc:grpChg>
        <pc:cxnChg chg="mod">
          <ac:chgData name="RISANG SURYA WIBOWO" userId="22c67063-24c1-4060-8775-954613793945" providerId="ADAL" clId="{1EC9FD8E-CD02-490D-B621-B531C2509C71}" dt="2022-09-15T11:35:19.487" v="30" actId="1076"/>
          <ac:cxnSpMkLst>
            <pc:docMk/>
            <pc:sldMk cId="0" sldId="274"/>
            <ac:cxnSpMk id="1233" creationId="{00000000-0000-0000-0000-000000000000}"/>
          </ac:cxnSpMkLst>
        </pc:cxnChg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5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6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7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8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79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0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1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2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3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4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5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6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7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8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89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0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1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2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3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4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5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0" sldId="296"/>
        </pc:sldMkLst>
      </pc:sldChg>
      <pc:sldChg chg="addSp delSp modSp mod">
        <pc:chgData name="RISANG SURYA WIBOWO" userId="22c67063-24c1-4060-8775-954613793945" providerId="ADAL" clId="{1EC9FD8E-CD02-490D-B621-B531C2509C71}" dt="2022-09-15T12:01:21.353" v="348" actId="1076"/>
        <pc:sldMkLst>
          <pc:docMk/>
          <pc:sldMk cId="185515602" sldId="297"/>
        </pc:sldMkLst>
        <pc:spChg chg="mod">
          <ac:chgData name="RISANG SURYA WIBOWO" userId="22c67063-24c1-4060-8775-954613793945" providerId="ADAL" clId="{1EC9FD8E-CD02-490D-B621-B531C2509C71}" dt="2022-09-15T11:44:38.486" v="220" actId="207"/>
          <ac:spMkLst>
            <pc:docMk/>
            <pc:sldMk cId="185515602" sldId="297"/>
            <ac:spMk id="2" creationId="{F4651EE1-F37D-1468-39AE-83311CE54D96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5" creationId="{3A60D66B-B0F7-E75C-2E7F-63DA3622FF6B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6" creationId="{CF620993-06DA-7E04-9F53-70D83A3904CC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7" creationId="{BD8FCFFB-9EB6-B696-A037-426C7F47438E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8" creationId="{CCFA1FF3-3241-A440-836C-075D5EC1592C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9" creationId="{303F5E2F-DD6E-23DE-04E5-027DC55EA426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10" creationId="{0D240900-9BB8-1DCF-5276-24B55A14785A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11" creationId="{0DA34005-132F-A1ED-8386-C8C12557AD8F}"/>
          </ac:spMkLst>
        </pc:spChg>
        <pc:spChg chg="mod">
          <ac:chgData name="RISANG SURYA WIBOWO" userId="22c67063-24c1-4060-8775-954613793945" providerId="ADAL" clId="{1EC9FD8E-CD02-490D-B621-B531C2509C71}" dt="2022-09-15T11:36:04.937" v="36"/>
          <ac:spMkLst>
            <pc:docMk/>
            <pc:sldMk cId="185515602" sldId="297"/>
            <ac:spMk id="12" creationId="{57FB83F1-0D4F-103D-ED6E-51E68388BB4F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4" creationId="{6F8A7556-C7BC-2609-0292-1F06ABD5D110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5" creationId="{296081D6-45C8-360A-749F-80749B6BCFED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6" creationId="{051B5083-F7E8-8AFF-F1A2-1504CACF7756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7" creationId="{2404970F-5543-50EE-069F-27BCA4DFE5EA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8" creationId="{D37AA715-8EDF-830A-1FCA-513D237E0D5E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19" creationId="{8692C527-0E3C-A745-5647-AA1329663F1F}"/>
          </ac:spMkLst>
        </pc:spChg>
        <pc:spChg chg="add 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20" creationId="{4626A363-7A95-CC47-4D67-A0353D23EE3A}"/>
          </ac:spMkLst>
        </pc:spChg>
        <pc:spChg chg="mod">
          <ac:chgData name="RISANG SURYA WIBOWO" userId="22c67063-24c1-4060-8775-954613793945" providerId="ADAL" clId="{1EC9FD8E-CD02-490D-B621-B531C2509C71}" dt="2022-09-15T11:39:04.425" v="69" actId="20577"/>
          <ac:spMkLst>
            <pc:docMk/>
            <pc:sldMk cId="185515602" sldId="297"/>
            <ac:spMk id="435" creationId="{00000000-0000-0000-0000-000000000000}"/>
          </ac:spMkLst>
        </pc:spChg>
        <pc:spChg chg="mod">
          <ac:chgData name="RISANG SURYA WIBOWO" userId="22c67063-24c1-4060-8775-954613793945" providerId="ADAL" clId="{1EC9FD8E-CD02-490D-B621-B531C2509C71}" dt="2022-09-15T12:01:21.353" v="348" actId="1076"/>
          <ac:spMkLst>
            <pc:docMk/>
            <pc:sldMk cId="185515602" sldId="297"/>
            <ac:spMk id="439" creationId="{00000000-0000-0000-0000-000000000000}"/>
          </ac:spMkLst>
        </pc:spChg>
        <pc:grpChg chg="add del mod ord">
          <ac:chgData name="RISANG SURYA WIBOWO" userId="22c67063-24c1-4060-8775-954613793945" providerId="ADAL" clId="{1EC9FD8E-CD02-490D-B621-B531C2509C71}" dt="2022-09-15T11:36:36.290" v="53"/>
          <ac:grpSpMkLst>
            <pc:docMk/>
            <pc:sldMk cId="185515602" sldId="297"/>
            <ac:grpSpMk id="3" creationId="{E79BAB43-073C-388B-C86E-B53C5345C2FD}"/>
          </ac:grpSpMkLst>
        </pc:grpChg>
        <pc:grpChg chg="mod">
          <ac:chgData name="RISANG SURYA WIBOWO" userId="22c67063-24c1-4060-8775-954613793945" providerId="ADAL" clId="{1EC9FD8E-CD02-490D-B621-B531C2509C71}" dt="2022-09-15T11:36:04.937" v="36"/>
          <ac:grpSpMkLst>
            <pc:docMk/>
            <pc:sldMk cId="185515602" sldId="297"/>
            <ac:grpSpMk id="4" creationId="{A2F3FC57-63FF-5982-F1C8-04985156AB9B}"/>
          </ac:grpSpMkLst>
        </pc:grpChg>
        <pc:grpChg chg="mod">
          <ac:chgData name="RISANG SURYA WIBOWO" userId="22c67063-24c1-4060-8775-954613793945" providerId="ADAL" clId="{1EC9FD8E-CD02-490D-B621-B531C2509C71}" dt="2022-09-15T12:01:21.353" v="348" actId="1076"/>
          <ac:grpSpMkLst>
            <pc:docMk/>
            <pc:sldMk cId="185515602" sldId="297"/>
            <ac:grpSpMk id="445" creationId="{00000000-0000-0000-0000-000000000000}"/>
          </ac:grpSpMkLst>
        </pc:grpChg>
        <pc:picChg chg="add del mod">
          <ac:chgData name="RISANG SURYA WIBOWO" userId="22c67063-24c1-4060-8775-954613793945" providerId="ADAL" clId="{1EC9FD8E-CD02-490D-B621-B531C2509C71}" dt="2022-09-15T11:41:10.264" v="164" actId="478"/>
          <ac:picMkLst>
            <pc:docMk/>
            <pc:sldMk cId="185515602" sldId="297"/>
            <ac:picMk id="13" creationId="{5D535DDB-6C01-9C6F-7C1E-007A3FC4DE23}"/>
          </ac:picMkLst>
        </pc:picChg>
      </pc:sldChg>
      <pc:sldChg chg="addSp delSp modSp mod">
        <pc:chgData name="RISANG SURYA WIBOWO" userId="22c67063-24c1-4060-8775-954613793945" providerId="ADAL" clId="{1EC9FD8E-CD02-490D-B621-B531C2509C71}" dt="2022-09-15T11:46:02.272" v="246" actId="1035"/>
        <pc:sldMkLst>
          <pc:docMk/>
          <pc:sldMk cId="2508924385" sldId="298"/>
        </pc:sldMkLst>
        <pc:spChg chg="add del mod">
          <ac:chgData name="RISANG SURYA WIBOWO" userId="22c67063-24c1-4060-8775-954613793945" providerId="ADAL" clId="{1EC9FD8E-CD02-490D-B621-B531C2509C71}" dt="2022-09-15T11:43:43.349" v="193"/>
          <ac:spMkLst>
            <pc:docMk/>
            <pc:sldMk cId="2508924385" sldId="298"/>
            <ac:spMk id="3" creationId="{2EF6E785-DBAA-FCBE-D345-329B0D981C3D}"/>
          </ac:spMkLst>
        </pc:spChg>
        <pc:spChg chg="add del mod">
          <ac:chgData name="RISANG SURYA WIBOWO" userId="22c67063-24c1-4060-8775-954613793945" providerId="ADAL" clId="{1EC9FD8E-CD02-490D-B621-B531C2509C71}" dt="2022-09-15T11:44:11.307" v="214"/>
          <ac:spMkLst>
            <pc:docMk/>
            <pc:sldMk cId="2508924385" sldId="298"/>
            <ac:spMk id="4" creationId="{33AE9EB8-3AE7-CFB0-95AC-EABEBCD9E448}"/>
          </ac:spMkLst>
        </pc:spChg>
        <pc:spChg chg="add mod">
          <ac:chgData name="RISANG SURYA WIBOWO" userId="22c67063-24c1-4060-8775-954613793945" providerId="ADAL" clId="{1EC9FD8E-CD02-490D-B621-B531C2509C71}" dt="2022-09-15T11:44:46.389" v="224"/>
          <ac:spMkLst>
            <pc:docMk/>
            <pc:sldMk cId="2508924385" sldId="298"/>
            <ac:spMk id="5" creationId="{EB446427-A272-0141-B064-60CE3C7A8779}"/>
          </ac:spMkLst>
        </pc:spChg>
        <pc:spChg chg="del">
          <ac:chgData name="RISANG SURYA WIBOWO" userId="22c67063-24c1-4060-8775-954613793945" providerId="ADAL" clId="{1EC9FD8E-CD02-490D-B621-B531C2509C71}" dt="2022-09-15T11:45:28.622" v="235" actId="478"/>
          <ac:spMkLst>
            <pc:docMk/>
            <pc:sldMk cId="2508924385" sldId="298"/>
            <ac:spMk id="34" creationId="{FBC96D26-051E-A875-B06E-686EFABA8FF7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36" creationId="{B9B15DBC-886F-0B99-BA1C-0C919A2184B6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37" creationId="{D5C798D1-542E-3EB3-FDEC-43EC2DB6B7BB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38" creationId="{50F604A7-8F5D-61FB-BAA0-EB82AC7C0A33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39" creationId="{46296E71-608E-107D-DE3A-566B6824671A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41" creationId="{1BBF58EC-E353-2C2F-32E6-685CB9C2FC4C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459" creationId="{EBA15F49-B889-FFF7-67C5-559C0E94AAB1}"/>
          </ac:spMkLst>
        </pc:spChg>
        <pc:spChg chg="mod">
          <ac:chgData name="RISANG SURYA WIBOWO" userId="22c67063-24c1-4060-8775-954613793945" providerId="ADAL" clId="{1EC9FD8E-CD02-490D-B621-B531C2509C71}" dt="2022-09-15T11:46:02.272" v="246" actId="1035"/>
          <ac:spMkLst>
            <pc:docMk/>
            <pc:sldMk cId="2508924385" sldId="298"/>
            <ac:spMk id="460" creationId="{06253C6D-BE7D-5D96-DB8F-066333AD1BB0}"/>
          </ac:spMkLst>
        </pc:spChg>
        <pc:grpChg chg="mod">
          <ac:chgData name="RISANG SURYA WIBOWO" userId="22c67063-24c1-4060-8775-954613793945" providerId="ADAL" clId="{1EC9FD8E-CD02-490D-B621-B531C2509C71}" dt="2022-09-15T11:46:02.272" v="246" actId="1035"/>
          <ac:grpSpMkLst>
            <pc:docMk/>
            <pc:sldMk cId="2508924385" sldId="298"/>
            <ac:grpSpMk id="32" creationId="{01ECCF51-4123-B62E-0315-1E5A4AAB5557}"/>
          </ac:grpSpMkLst>
        </pc:grpChg>
        <pc:picChg chg="mod">
          <ac:chgData name="RISANG SURYA WIBOWO" userId="22c67063-24c1-4060-8775-954613793945" providerId="ADAL" clId="{1EC9FD8E-CD02-490D-B621-B531C2509C71}" dt="2022-09-15T11:46:02.272" v="246" actId="1035"/>
          <ac:picMkLst>
            <pc:docMk/>
            <pc:sldMk cId="2508924385" sldId="298"/>
            <ac:picMk id="33" creationId="{2377CEB2-36B4-FA8E-FC05-96304A4880DA}"/>
          </ac:picMkLst>
        </pc:picChg>
        <pc:picChg chg="mod">
          <ac:chgData name="RISANG SURYA WIBOWO" userId="22c67063-24c1-4060-8775-954613793945" providerId="ADAL" clId="{1EC9FD8E-CD02-490D-B621-B531C2509C71}" dt="2022-09-15T11:46:02.272" v="246" actId="1035"/>
          <ac:picMkLst>
            <pc:docMk/>
            <pc:sldMk cId="2508924385" sldId="298"/>
            <ac:picMk id="35" creationId="{3F0507AE-2121-B53D-8C94-2F56DDAC9CF3}"/>
          </ac:picMkLst>
        </pc:picChg>
        <pc:picChg chg="mod">
          <ac:chgData name="RISANG SURYA WIBOWO" userId="22c67063-24c1-4060-8775-954613793945" providerId="ADAL" clId="{1EC9FD8E-CD02-490D-B621-B531C2509C71}" dt="2022-09-15T11:46:02.272" v="246" actId="1035"/>
          <ac:picMkLst>
            <pc:docMk/>
            <pc:sldMk cId="2508924385" sldId="298"/>
            <ac:picMk id="46" creationId="{FA4E53B5-F6B2-E5CE-CCCD-1CF825956CC4}"/>
          </ac:picMkLst>
        </pc:picChg>
        <pc:picChg chg="mod">
          <ac:chgData name="RISANG SURYA WIBOWO" userId="22c67063-24c1-4060-8775-954613793945" providerId="ADAL" clId="{1EC9FD8E-CD02-490D-B621-B531C2509C71}" dt="2022-09-15T11:46:02.272" v="246" actId="1035"/>
          <ac:picMkLst>
            <pc:docMk/>
            <pc:sldMk cId="2508924385" sldId="298"/>
            <ac:picMk id="47" creationId="{B4CD6A94-1ED3-4364-865E-C9A0CDE4090D}"/>
          </ac:picMkLst>
        </pc:picChg>
        <pc:cxnChg chg="mod">
          <ac:chgData name="RISANG SURYA WIBOWO" userId="22c67063-24c1-4060-8775-954613793945" providerId="ADAL" clId="{1EC9FD8E-CD02-490D-B621-B531C2509C71}" dt="2022-09-15T11:46:02.272" v="246" actId="1035"/>
          <ac:cxnSpMkLst>
            <pc:docMk/>
            <pc:sldMk cId="2508924385" sldId="298"/>
            <ac:cxnSpMk id="40" creationId="{349E68AB-9710-3601-CC9C-34AAB7799EFA}"/>
          </ac:cxnSpMkLst>
        </pc:cxnChg>
        <pc:cxnChg chg="mod">
          <ac:chgData name="RISANG SURYA WIBOWO" userId="22c67063-24c1-4060-8775-954613793945" providerId="ADAL" clId="{1EC9FD8E-CD02-490D-B621-B531C2509C71}" dt="2022-09-15T11:46:02.272" v="246" actId="1035"/>
          <ac:cxnSpMkLst>
            <pc:docMk/>
            <pc:sldMk cId="2508924385" sldId="298"/>
            <ac:cxnSpMk id="42" creationId="{13C6C595-1780-6633-C807-55BEA264778A}"/>
          </ac:cxnSpMkLst>
        </pc:cxnChg>
        <pc:cxnChg chg="mod">
          <ac:chgData name="RISANG SURYA WIBOWO" userId="22c67063-24c1-4060-8775-954613793945" providerId="ADAL" clId="{1EC9FD8E-CD02-490D-B621-B531C2509C71}" dt="2022-09-15T11:46:02.272" v="246" actId="1035"/>
          <ac:cxnSpMkLst>
            <pc:docMk/>
            <pc:sldMk cId="2508924385" sldId="298"/>
            <ac:cxnSpMk id="43" creationId="{2A80C74B-0408-A9E8-21D3-4BB9151F2A68}"/>
          </ac:cxnSpMkLst>
        </pc:cxnChg>
        <pc:cxnChg chg="mod">
          <ac:chgData name="RISANG SURYA WIBOWO" userId="22c67063-24c1-4060-8775-954613793945" providerId="ADAL" clId="{1EC9FD8E-CD02-490D-B621-B531C2509C71}" dt="2022-09-15T11:46:02.272" v="246" actId="1035"/>
          <ac:cxnSpMkLst>
            <pc:docMk/>
            <pc:sldMk cId="2508924385" sldId="298"/>
            <ac:cxnSpMk id="44" creationId="{83B9EE17-C5DC-DA01-C3DF-0CAA04E1D8F1}"/>
          </ac:cxnSpMkLst>
        </pc:cxnChg>
        <pc:cxnChg chg="mod">
          <ac:chgData name="RISANG SURYA WIBOWO" userId="22c67063-24c1-4060-8775-954613793945" providerId="ADAL" clId="{1EC9FD8E-CD02-490D-B621-B531C2509C71}" dt="2022-09-15T11:46:02.272" v="246" actId="1035"/>
          <ac:cxnSpMkLst>
            <pc:docMk/>
            <pc:sldMk cId="2508924385" sldId="298"/>
            <ac:cxnSpMk id="45" creationId="{8265FD93-BC48-6C39-4FF0-0A168C9D50E9}"/>
          </ac:cxnSpMkLst>
        </pc:cxnChg>
      </pc:sldChg>
      <pc:sldChg chg="addSp delSp modSp mod">
        <pc:chgData name="RISANG SURYA WIBOWO" userId="22c67063-24c1-4060-8775-954613793945" providerId="ADAL" clId="{1EC9FD8E-CD02-490D-B621-B531C2509C71}" dt="2022-09-15T11:44:47.303" v="225"/>
        <pc:sldMkLst>
          <pc:docMk/>
          <pc:sldMk cId="3140711486" sldId="299"/>
        </pc:sldMkLst>
        <pc:spChg chg="add del mod">
          <ac:chgData name="RISANG SURYA WIBOWO" userId="22c67063-24c1-4060-8775-954613793945" providerId="ADAL" clId="{1EC9FD8E-CD02-490D-B621-B531C2509C71}" dt="2022-09-15T11:43:42.600" v="192"/>
          <ac:spMkLst>
            <pc:docMk/>
            <pc:sldMk cId="3140711486" sldId="299"/>
            <ac:spMk id="2" creationId="{7A98915E-B7BC-C76D-C82C-7CC17EE85A54}"/>
          </ac:spMkLst>
        </pc:spChg>
        <pc:spChg chg="add del mod">
          <ac:chgData name="RISANG SURYA WIBOWO" userId="22c67063-24c1-4060-8775-954613793945" providerId="ADAL" clId="{1EC9FD8E-CD02-490D-B621-B531C2509C71}" dt="2022-09-15T11:44:11.276" v="213"/>
          <ac:spMkLst>
            <pc:docMk/>
            <pc:sldMk cId="3140711486" sldId="299"/>
            <ac:spMk id="3" creationId="{827AD830-BA77-B496-32C7-8DC350551B74}"/>
          </ac:spMkLst>
        </pc:spChg>
        <pc:spChg chg="add mod">
          <ac:chgData name="RISANG SURYA WIBOWO" userId="22c67063-24c1-4060-8775-954613793945" providerId="ADAL" clId="{1EC9FD8E-CD02-490D-B621-B531C2509C71}" dt="2022-09-15T11:44:47.303" v="225"/>
          <ac:spMkLst>
            <pc:docMk/>
            <pc:sldMk cId="3140711486" sldId="299"/>
            <ac:spMk id="4" creationId="{DF196303-1B43-9A4A-C7C6-F7C220E7796D}"/>
          </ac:spMkLst>
        </pc:spChg>
        <pc:spChg chg="mod">
          <ac:chgData name="RISANG SURYA WIBOWO" userId="22c67063-24c1-4060-8775-954613793945" providerId="ADAL" clId="{1EC9FD8E-CD02-490D-B621-B531C2509C71}" dt="2022-09-15T11:41:42.298" v="166" actId="1076"/>
          <ac:spMkLst>
            <pc:docMk/>
            <pc:sldMk cId="3140711486" sldId="299"/>
            <ac:spMk id="15" creationId="{A224B078-14A0-7A6E-568E-D2FFD0899FB0}"/>
          </ac:spMkLst>
        </pc:spChg>
      </pc:sldChg>
      <pc:sldChg chg="addSp delSp modSp mod">
        <pc:chgData name="RISANG SURYA WIBOWO" userId="22c67063-24c1-4060-8775-954613793945" providerId="ADAL" clId="{1EC9FD8E-CD02-490D-B621-B531C2509C71}" dt="2022-09-15T12:19:57.046" v="596" actId="1076"/>
        <pc:sldMkLst>
          <pc:docMk/>
          <pc:sldMk cId="487660651" sldId="300"/>
        </pc:sldMkLst>
        <pc:spChg chg="add del mod">
          <ac:chgData name="RISANG SURYA WIBOWO" userId="22c67063-24c1-4060-8775-954613793945" providerId="ADAL" clId="{1EC9FD8E-CD02-490D-B621-B531C2509C71}" dt="2022-09-15T11:44:11.044" v="207"/>
          <ac:spMkLst>
            <pc:docMk/>
            <pc:sldMk cId="487660651" sldId="300"/>
            <ac:spMk id="2" creationId="{2D3A490B-1FA1-F5B5-8ABD-F6081BFC8141}"/>
          </ac:spMkLst>
        </pc:spChg>
        <pc:spChg chg="add mod">
          <ac:chgData name="RISANG SURYA WIBOWO" userId="22c67063-24c1-4060-8775-954613793945" providerId="ADAL" clId="{1EC9FD8E-CD02-490D-B621-B531C2509C71}" dt="2022-09-15T11:44:54.936" v="231"/>
          <ac:spMkLst>
            <pc:docMk/>
            <pc:sldMk cId="487660651" sldId="300"/>
            <ac:spMk id="3" creationId="{42942486-3C4D-218C-0CC5-ECA33522C789}"/>
          </ac:spMkLst>
        </pc:spChg>
        <pc:spChg chg="mod">
          <ac:chgData name="RISANG SURYA WIBOWO" userId="22c67063-24c1-4060-8775-954613793945" providerId="ADAL" clId="{1EC9FD8E-CD02-490D-B621-B531C2509C71}" dt="2022-09-15T12:19:57.046" v="596" actId="1076"/>
          <ac:spMkLst>
            <pc:docMk/>
            <pc:sldMk cId="487660651" sldId="300"/>
            <ac:spMk id="465" creationId="{00000000-0000-0000-0000-000000000000}"/>
          </ac:spMkLst>
        </pc:spChg>
        <pc:spChg chg="mod">
          <ac:chgData name="RISANG SURYA WIBOWO" userId="22c67063-24c1-4060-8775-954613793945" providerId="ADAL" clId="{1EC9FD8E-CD02-490D-B621-B531C2509C71}" dt="2022-09-15T12:19:48.914" v="595" actId="1076"/>
          <ac:spMkLst>
            <pc:docMk/>
            <pc:sldMk cId="487660651" sldId="300"/>
            <ac:spMk id="466" creationId="{00000000-0000-0000-0000-000000000000}"/>
          </ac:spMkLst>
        </pc:spChg>
      </pc:sldChg>
      <pc:sldChg chg="addSp delSp modSp">
        <pc:chgData name="RISANG SURYA WIBOWO" userId="22c67063-24c1-4060-8775-954613793945" providerId="ADAL" clId="{1EC9FD8E-CD02-490D-B621-B531C2509C71}" dt="2022-09-15T11:44:49.038" v="226"/>
        <pc:sldMkLst>
          <pc:docMk/>
          <pc:sldMk cId="2558688701" sldId="301"/>
        </pc:sldMkLst>
        <pc:spChg chg="add del mod">
          <ac:chgData name="RISANG SURYA WIBOWO" userId="22c67063-24c1-4060-8775-954613793945" providerId="ADAL" clId="{1EC9FD8E-CD02-490D-B621-B531C2509C71}" dt="2022-09-15T11:44:11.245" v="212"/>
          <ac:spMkLst>
            <pc:docMk/>
            <pc:sldMk cId="2558688701" sldId="301"/>
            <ac:spMk id="7" creationId="{D39CBFF2-E141-B9FC-A6B0-11EA5774B874}"/>
          </ac:spMkLst>
        </pc:spChg>
        <pc:spChg chg="add mod">
          <ac:chgData name="RISANG SURYA WIBOWO" userId="22c67063-24c1-4060-8775-954613793945" providerId="ADAL" clId="{1EC9FD8E-CD02-490D-B621-B531C2509C71}" dt="2022-09-15T11:44:49.038" v="226"/>
          <ac:spMkLst>
            <pc:docMk/>
            <pc:sldMk cId="2558688701" sldId="301"/>
            <ac:spMk id="8" creationId="{9EF765F5-ADAA-4A0E-A522-A2B78AE4D284}"/>
          </ac:spMkLst>
        </pc:spChg>
      </pc:sldChg>
      <pc:sldChg chg="addSp delSp modSp mod">
        <pc:chgData name="RISANG SURYA WIBOWO" userId="22c67063-24c1-4060-8775-954613793945" providerId="ADAL" clId="{1EC9FD8E-CD02-490D-B621-B531C2509C71}" dt="2022-09-15T11:44:49.672" v="227"/>
        <pc:sldMkLst>
          <pc:docMk/>
          <pc:sldMk cId="1064860646" sldId="302"/>
        </pc:sldMkLst>
        <pc:spChg chg="mod">
          <ac:chgData name="RISANG SURYA WIBOWO" userId="22c67063-24c1-4060-8775-954613793945" providerId="ADAL" clId="{1EC9FD8E-CD02-490D-B621-B531C2509C71}" dt="2022-09-15T11:34:49.432" v="16" actId="1036"/>
          <ac:spMkLst>
            <pc:docMk/>
            <pc:sldMk cId="1064860646" sldId="302"/>
            <ac:spMk id="2" creationId="{4C154429-381E-612E-59BF-9EDFC93ABA73}"/>
          </ac:spMkLst>
        </pc:spChg>
        <pc:spChg chg="add del mod">
          <ac:chgData name="RISANG SURYA WIBOWO" userId="22c67063-24c1-4060-8775-954613793945" providerId="ADAL" clId="{1EC9FD8E-CD02-490D-B621-B531C2509C71}" dt="2022-09-15T11:44:11.191" v="211"/>
          <ac:spMkLst>
            <pc:docMk/>
            <pc:sldMk cId="1064860646" sldId="302"/>
            <ac:spMk id="12" creationId="{CC165370-B242-F886-E8E5-23CFD2297CB5}"/>
          </ac:spMkLst>
        </pc:spChg>
        <pc:spChg chg="add mod">
          <ac:chgData name="RISANG SURYA WIBOWO" userId="22c67063-24c1-4060-8775-954613793945" providerId="ADAL" clId="{1EC9FD8E-CD02-490D-B621-B531C2509C71}" dt="2022-09-15T11:44:49.672" v="227"/>
          <ac:spMkLst>
            <pc:docMk/>
            <pc:sldMk cId="1064860646" sldId="302"/>
            <ac:spMk id="13" creationId="{E1FDDD34-86A5-EB2D-F2BC-3F8A99F9F5F3}"/>
          </ac:spMkLst>
        </pc:spChg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3745578460" sldId="303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3642822052" sldId="304"/>
        </pc:sldMkLst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3198266534" sldId="305"/>
        </pc:sldMkLst>
      </pc:sldChg>
      <pc:sldChg chg="addSp delSp modSp mod">
        <pc:chgData name="RISANG SURYA WIBOWO" userId="22c67063-24c1-4060-8775-954613793945" providerId="ADAL" clId="{1EC9FD8E-CD02-490D-B621-B531C2509C71}" dt="2022-09-15T11:54:54.995" v="330" actId="1035"/>
        <pc:sldMkLst>
          <pc:docMk/>
          <pc:sldMk cId="3217706447" sldId="306"/>
        </pc:sldMkLst>
        <pc:spChg chg="mod">
          <ac:chgData name="RISANG SURYA WIBOWO" userId="22c67063-24c1-4060-8775-954613793945" providerId="ADAL" clId="{1EC9FD8E-CD02-490D-B621-B531C2509C71}" dt="2022-09-15T11:42:06.423" v="167"/>
          <ac:spMkLst>
            <pc:docMk/>
            <pc:sldMk cId="3217706447" sldId="306"/>
            <ac:spMk id="3" creationId="{802CD9E5-3F8B-DBA0-A07E-E7A3D0831069}"/>
          </ac:spMkLst>
        </pc:spChg>
        <pc:spChg chg="mod">
          <ac:chgData name="RISANG SURYA WIBOWO" userId="22c67063-24c1-4060-8775-954613793945" providerId="ADAL" clId="{1EC9FD8E-CD02-490D-B621-B531C2509C71}" dt="2022-09-15T11:42:06.423" v="167"/>
          <ac:spMkLst>
            <pc:docMk/>
            <pc:sldMk cId="3217706447" sldId="306"/>
            <ac:spMk id="4" creationId="{DEA6BF97-C77F-73E0-855A-F6AD17E9AE7E}"/>
          </ac:spMkLst>
        </pc:spChg>
        <pc:spChg chg="add del mod">
          <ac:chgData name="RISANG SURYA WIBOWO" userId="22c67063-24c1-4060-8775-954613793945" providerId="ADAL" clId="{1EC9FD8E-CD02-490D-B621-B531C2509C71}" dt="2022-09-15T11:44:10.501" v="206"/>
          <ac:spMkLst>
            <pc:docMk/>
            <pc:sldMk cId="3217706447" sldId="306"/>
            <ac:spMk id="5" creationId="{CEBB8ACA-EDE7-6D01-7E54-8BDB5E24415E}"/>
          </ac:spMkLst>
        </pc:spChg>
        <pc:spChg chg="add mod">
          <ac:chgData name="RISANG SURYA WIBOWO" userId="22c67063-24c1-4060-8775-954613793945" providerId="ADAL" clId="{1EC9FD8E-CD02-490D-B621-B531C2509C71}" dt="2022-09-15T11:44:56.251" v="232"/>
          <ac:spMkLst>
            <pc:docMk/>
            <pc:sldMk cId="3217706447" sldId="306"/>
            <ac:spMk id="6" creationId="{F966128A-0746-FA2C-9FFD-60B891BDED2B}"/>
          </ac:spMkLst>
        </pc:spChg>
        <pc:spChg chg="mod">
          <ac:chgData name="RISANG SURYA WIBOWO" userId="22c67063-24c1-4060-8775-954613793945" providerId="ADAL" clId="{1EC9FD8E-CD02-490D-B621-B531C2509C71}" dt="2022-09-15T11:54:54.995" v="330" actId="1035"/>
          <ac:spMkLst>
            <pc:docMk/>
            <pc:sldMk cId="3217706447" sldId="306"/>
            <ac:spMk id="7" creationId="{49F4C4EC-8DCA-581E-8B7F-0711E54AE418}"/>
          </ac:spMkLst>
        </pc:spChg>
        <pc:grpChg chg="add mod">
          <ac:chgData name="RISANG SURYA WIBOWO" userId="22c67063-24c1-4060-8775-954613793945" providerId="ADAL" clId="{1EC9FD8E-CD02-490D-B621-B531C2509C71}" dt="2022-09-15T11:42:20.278" v="170" actId="1076"/>
          <ac:grpSpMkLst>
            <pc:docMk/>
            <pc:sldMk cId="3217706447" sldId="306"/>
            <ac:grpSpMk id="2" creationId="{9E9DAF2F-DA8E-61EA-A4F8-37BB33621ED9}"/>
          </ac:grpSpMkLst>
        </pc:grpChg>
      </pc:sldChg>
      <pc:sldChg chg="del">
        <pc:chgData name="RISANG SURYA WIBOWO" userId="22c67063-24c1-4060-8775-954613793945" providerId="ADAL" clId="{1EC9FD8E-CD02-490D-B621-B531C2509C71}" dt="2022-09-15T12:31:00.010" v="740" actId="47"/>
        <pc:sldMkLst>
          <pc:docMk/>
          <pc:sldMk cId="3063457615" sldId="307"/>
        </pc:sldMkLst>
      </pc:sldChg>
      <pc:sldChg chg="addSp delSp modSp mod">
        <pc:chgData name="RISANG SURYA WIBOWO" userId="22c67063-24c1-4060-8775-954613793945" providerId="ADAL" clId="{1EC9FD8E-CD02-490D-B621-B531C2509C71}" dt="2022-09-15T12:10:24.601" v="472" actId="1076"/>
        <pc:sldMkLst>
          <pc:docMk/>
          <pc:sldMk cId="845728807" sldId="308"/>
        </pc:sldMkLst>
        <pc:spChg chg="mod">
          <ac:chgData name="RISANG SURYA WIBOWO" userId="22c67063-24c1-4060-8775-954613793945" providerId="ADAL" clId="{1EC9FD8E-CD02-490D-B621-B531C2509C71}" dt="2022-09-15T12:05:54.003" v="428" actId="114"/>
          <ac:spMkLst>
            <pc:docMk/>
            <pc:sldMk cId="845728807" sldId="308"/>
            <ac:spMk id="2" creationId="{CAB729FA-3797-8B92-7A3D-49A9EEC216B8}"/>
          </ac:spMkLst>
        </pc:spChg>
        <pc:spChg chg="mod">
          <ac:chgData name="RISANG SURYA WIBOWO" userId="22c67063-24c1-4060-8775-954613793945" providerId="ADAL" clId="{1EC9FD8E-CD02-490D-B621-B531C2509C71}" dt="2022-09-15T12:04:32.927" v="418" actId="1076"/>
          <ac:spMkLst>
            <pc:docMk/>
            <pc:sldMk cId="845728807" sldId="308"/>
            <ac:spMk id="3" creationId="{B869A236-5EC6-F998-7669-3DB2C5F32749}"/>
          </ac:spMkLst>
        </pc:spChg>
        <pc:spChg chg="add del mod">
          <ac:chgData name="RISANG SURYA WIBOWO" userId="22c67063-24c1-4060-8775-954613793945" providerId="ADAL" clId="{1EC9FD8E-CD02-490D-B621-B531C2509C71}" dt="2022-09-15T11:44:11.060" v="208"/>
          <ac:spMkLst>
            <pc:docMk/>
            <pc:sldMk cId="845728807" sldId="308"/>
            <ac:spMk id="4" creationId="{0D498321-6142-4F16-1719-314DCAFFF539}"/>
          </ac:spMkLst>
        </pc:spChg>
        <pc:spChg chg="add mod">
          <ac:chgData name="RISANG SURYA WIBOWO" userId="22c67063-24c1-4060-8775-954613793945" providerId="ADAL" clId="{1EC9FD8E-CD02-490D-B621-B531C2509C71}" dt="2022-09-15T11:44:53.534" v="230"/>
          <ac:spMkLst>
            <pc:docMk/>
            <pc:sldMk cId="845728807" sldId="308"/>
            <ac:spMk id="5" creationId="{34F371DC-A8C0-6EEE-F429-3917A9E4A5B6}"/>
          </ac:spMkLst>
        </pc:spChg>
        <pc:spChg chg="mod">
          <ac:chgData name="RISANG SURYA WIBOWO" userId="22c67063-24c1-4060-8775-954613793945" providerId="ADAL" clId="{1EC9FD8E-CD02-490D-B621-B531C2509C71}" dt="2022-09-15T12:04:04.706" v="386" actId="1076"/>
          <ac:spMkLst>
            <pc:docMk/>
            <pc:sldMk cId="845728807" sldId="308"/>
            <ac:spMk id="6" creationId="{B3586212-EF3B-CFA4-76B3-7526AB354766}"/>
          </ac:spMkLst>
        </pc:spChg>
        <pc:spChg chg="add del mod">
          <ac:chgData name="RISANG SURYA WIBOWO" userId="22c67063-24c1-4060-8775-954613793945" providerId="ADAL" clId="{1EC9FD8E-CD02-490D-B621-B531C2509C71}" dt="2022-09-15T12:03:52.402" v="371" actId="478"/>
          <ac:spMkLst>
            <pc:docMk/>
            <pc:sldMk cId="845728807" sldId="308"/>
            <ac:spMk id="8" creationId="{F0A313FE-4D66-11A0-71BC-5F914CC45CC2}"/>
          </ac:spMkLst>
        </pc:spChg>
        <pc:spChg chg="mod">
          <ac:chgData name="RISANG SURYA WIBOWO" userId="22c67063-24c1-4060-8775-954613793945" providerId="ADAL" clId="{1EC9FD8E-CD02-490D-B621-B531C2509C71}" dt="2022-09-15T12:08:24.172" v="444" actId="208"/>
          <ac:spMkLst>
            <pc:docMk/>
            <pc:sldMk cId="845728807" sldId="308"/>
            <ac:spMk id="10" creationId="{9A1F6A78-8302-387D-31F7-6FD1CBABBEF0}"/>
          </ac:spMkLst>
        </pc:spChg>
        <pc:spChg chg="mod">
          <ac:chgData name="RISANG SURYA WIBOWO" userId="22c67063-24c1-4060-8775-954613793945" providerId="ADAL" clId="{1EC9FD8E-CD02-490D-B621-B531C2509C71}" dt="2022-09-15T12:08:24.172" v="444" actId="208"/>
          <ac:spMkLst>
            <pc:docMk/>
            <pc:sldMk cId="845728807" sldId="308"/>
            <ac:spMk id="11" creationId="{080604A4-51D3-A14F-3AF6-2193428DD885}"/>
          </ac:spMkLst>
        </pc:spChg>
        <pc:spChg chg="mod">
          <ac:chgData name="RISANG SURYA WIBOWO" userId="22c67063-24c1-4060-8775-954613793945" providerId="ADAL" clId="{1EC9FD8E-CD02-490D-B621-B531C2509C71}" dt="2022-09-15T12:08:24.172" v="444" actId="208"/>
          <ac:spMkLst>
            <pc:docMk/>
            <pc:sldMk cId="845728807" sldId="308"/>
            <ac:spMk id="12" creationId="{FD46DFFF-6120-BB10-AFDC-28238FAB682D}"/>
          </ac:spMkLst>
        </pc:spChg>
        <pc:spChg chg="mod">
          <ac:chgData name="RISANG SURYA WIBOWO" userId="22c67063-24c1-4060-8775-954613793945" providerId="ADAL" clId="{1EC9FD8E-CD02-490D-B621-B531C2509C71}" dt="2022-09-15T12:08:24.172" v="444" actId="208"/>
          <ac:spMkLst>
            <pc:docMk/>
            <pc:sldMk cId="845728807" sldId="308"/>
            <ac:spMk id="13" creationId="{C82DC0C8-E4A4-02BC-975B-0D1A56DDA517}"/>
          </ac:spMkLst>
        </pc:spChg>
        <pc:spChg chg="mod">
          <ac:chgData name="RISANG SURYA WIBOWO" userId="22c67063-24c1-4060-8775-954613793945" providerId="ADAL" clId="{1EC9FD8E-CD02-490D-B621-B531C2509C71}" dt="2022-09-15T12:08:24.172" v="444" actId="208"/>
          <ac:spMkLst>
            <pc:docMk/>
            <pc:sldMk cId="845728807" sldId="308"/>
            <ac:spMk id="14" creationId="{079DF593-6077-DECA-0975-1BC368294F3E}"/>
          </ac:spMkLst>
        </pc:spChg>
        <pc:spChg chg="add del mod">
          <ac:chgData name="RISANG SURYA WIBOWO" userId="22c67063-24c1-4060-8775-954613793945" providerId="ADAL" clId="{1EC9FD8E-CD02-490D-B621-B531C2509C71}" dt="2022-09-15T12:08:36.531" v="446"/>
          <ac:spMkLst>
            <pc:docMk/>
            <pc:sldMk cId="845728807" sldId="308"/>
            <ac:spMk id="15" creationId="{6F9AE5E2-59A3-82C9-84EA-21050693695F}"/>
          </ac:spMkLst>
        </pc:spChg>
        <pc:spChg chg="add del mod ord">
          <ac:chgData name="RISANG SURYA WIBOWO" userId="22c67063-24c1-4060-8775-954613793945" providerId="ADAL" clId="{1EC9FD8E-CD02-490D-B621-B531C2509C71}" dt="2022-09-15T12:09:03.884" v="454" actId="478"/>
          <ac:spMkLst>
            <pc:docMk/>
            <pc:sldMk cId="845728807" sldId="308"/>
            <ac:spMk id="16" creationId="{8EB18F7C-2F3E-FAA6-1A01-B12B4FCD36D5}"/>
          </ac:spMkLst>
        </pc:spChg>
        <pc:spChg chg="add mod ord">
          <ac:chgData name="RISANG SURYA WIBOWO" userId="22c67063-24c1-4060-8775-954613793945" providerId="ADAL" clId="{1EC9FD8E-CD02-490D-B621-B531C2509C71}" dt="2022-09-15T12:10:24.601" v="472" actId="1076"/>
          <ac:spMkLst>
            <pc:docMk/>
            <pc:sldMk cId="845728807" sldId="308"/>
            <ac:spMk id="17" creationId="{D174F0EF-3BE5-B6E5-E87A-8DCDF4AD2F06}"/>
          </ac:spMkLst>
        </pc:spChg>
        <pc:spChg chg="add mod ord">
          <ac:chgData name="RISANG SURYA WIBOWO" userId="22c67063-24c1-4060-8775-954613793945" providerId="ADAL" clId="{1EC9FD8E-CD02-490D-B621-B531C2509C71}" dt="2022-09-15T12:10:24.601" v="472" actId="1076"/>
          <ac:spMkLst>
            <pc:docMk/>
            <pc:sldMk cId="845728807" sldId="308"/>
            <ac:spMk id="18" creationId="{89C1928C-A7D6-AD7B-D574-5E89D77E825E}"/>
          </ac:spMkLst>
        </pc:spChg>
        <pc:grpChg chg="add mod">
          <ac:chgData name="RISANG SURYA WIBOWO" userId="22c67063-24c1-4060-8775-954613793945" providerId="ADAL" clId="{1EC9FD8E-CD02-490D-B621-B531C2509C71}" dt="2022-09-15T12:08:04.213" v="442" actId="1076"/>
          <ac:grpSpMkLst>
            <pc:docMk/>
            <pc:sldMk cId="845728807" sldId="308"/>
            <ac:grpSpMk id="9" creationId="{2928F0BD-00FA-3EBD-F18F-3A07BF7AB11E}"/>
          </ac:grpSpMkLst>
        </pc:grpChg>
        <pc:picChg chg="mod">
          <ac:chgData name="RISANG SURYA WIBOWO" userId="22c67063-24c1-4060-8775-954613793945" providerId="ADAL" clId="{1EC9FD8E-CD02-490D-B621-B531C2509C71}" dt="2022-09-15T12:06:01.722" v="429" actId="1076"/>
          <ac:picMkLst>
            <pc:docMk/>
            <pc:sldMk cId="845728807" sldId="308"/>
            <ac:picMk id="7" creationId="{2A4D9C90-9660-3D0B-15A8-C62F33E75BF6}"/>
          </ac:picMkLst>
        </pc:picChg>
      </pc:sldChg>
      <pc:sldChg chg="addSp delSp modSp mod">
        <pc:chgData name="RISANG SURYA WIBOWO" userId="22c67063-24c1-4060-8775-954613793945" providerId="ADAL" clId="{1EC9FD8E-CD02-490D-B621-B531C2509C71}" dt="2022-09-15T12:16:10.917" v="575" actId="1035"/>
        <pc:sldMkLst>
          <pc:docMk/>
          <pc:sldMk cId="885777951" sldId="309"/>
        </pc:sldMkLst>
        <pc:spChg chg="mod">
          <ac:chgData name="RISANG SURYA WIBOWO" userId="22c67063-24c1-4060-8775-954613793945" providerId="ADAL" clId="{1EC9FD8E-CD02-490D-B621-B531C2509C71}" dt="2022-09-15T12:12:16.283" v="494" actId="1076"/>
          <ac:spMkLst>
            <pc:docMk/>
            <pc:sldMk cId="885777951" sldId="309"/>
            <ac:spMk id="5" creationId="{F852F89F-872D-EA5D-F4DF-2C894D08DB45}"/>
          </ac:spMkLst>
        </pc:spChg>
        <pc:spChg chg="mod">
          <ac:chgData name="RISANG SURYA WIBOWO" userId="22c67063-24c1-4060-8775-954613793945" providerId="ADAL" clId="{1EC9FD8E-CD02-490D-B621-B531C2509C71}" dt="2022-09-15T12:07:47.802" v="437"/>
          <ac:spMkLst>
            <pc:docMk/>
            <pc:sldMk cId="885777951" sldId="309"/>
            <ac:spMk id="6" creationId="{3E5EBD96-5AE1-E1EF-437A-06117ED53FED}"/>
          </ac:spMkLst>
        </pc:spChg>
        <pc:spChg chg="mod">
          <ac:chgData name="RISANG SURYA WIBOWO" userId="22c67063-24c1-4060-8775-954613793945" providerId="ADAL" clId="{1EC9FD8E-CD02-490D-B621-B531C2509C71}" dt="2022-09-15T12:07:47.802" v="437"/>
          <ac:spMkLst>
            <pc:docMk/>
            <pc:sldMk cId="885777951" sldId="309"/>
            <ac:spMk id="9" creationId="{B4A23E97-3B57-04D3-C2F9-254327466FEC}"/>
          </ac:spMkLst>
        </pc:spChg>
        <pc:spChg chg="mod">
          <ac:chgData name="RISANG SURYA WIBOWO" userId="22c67063-24c1-4060-8775-954613793945" providerId="ADAL" clId="{1EC9FD8E-CD02-490D-B621-B531C2509C71}" dt="2022-09-15T12:07:47.802" v="437"/>
          <ac:spMkLst>
            <pc:docMk/>
            <pc:sldMk cId="885777951" sldId="309"/>
            <ac:spMk id="10" creationId="{24DF9EB3-92A1-30CE-4484-B7B5A7C07C40}"/>
          </ac:spMkLst>
        </pc:spChg>
        <pc:spChg chg="mod">
          <ac:chgData name="RISANG SURYA WIBOWO" userId="22c67063-24c1-4060-8775-954613793945" providerId="ADAL" clId="{1EC9FD8E-CD02-490D-B621-B531C2509C71}" dt="2022-09-15T12:07:47.802" v="437"/>
          <ac:spMkLst>
            <pc:docMk/>
            <pc:sldMk cId="885777951" sldId="309"/>
            <ac:spMk id="11" creationId="{25D9FC13-897C-445E-F098-C9597ED376EC}"/>
          </ac:spMkLst>
        </pc:spChg>
        <pc:spChg chg="mod">
          <ac:chgData name="RISANG SURYA WIBOWO" userId="22c67063-24c1-4060-8775-954613793945" providerId="ADAL" clId="{1EC9FD8E-CD02-490D-B621-B531C2509C71}" dt="2022-09-15T12:07:47.802" v="437"/>
          <ac:spMkLst>
            <pc:docMk/>
            <pc:sldMk cId="885777951" sldId="309"/>
            <ac:spMk id="12" creationId="{9B89E993-53D8-3CD1-83CA-049A941D23B3}"/>
          </ac:spMkLst>
        </pc:spChg>
        <pc:spChg chg="add mod ord">
          <ac:chgData name="RISANG SURYA WIBOWO" userId="22c67063-24c1-4060-8775-954613793945" providerId="ADAL" clId="{1EC9FD8E-CD02-490D-B621-B531C2509C71}" dt="2022-09-15T12:16:07.666" v="564" actId="167"/>
          <ac:spMkLst>
            <pc:docMk/>
            <pc:sldMk cId="885777951" sldId="309"/>
            <ac:spMk id="21" creationId="{2F490A80-6C37-41FF-D632-D1E1A451C1B1}"/>
          </ac:spMkLst>
        </pc:spChg>
        <pc:grpChg chg="add del mod">
          <ac:chgData name="RISANG SURYA WIBOWO" userId="22c67063-24c1-4060-8775-954613793945" providerId="ADAL" clId="{1EC9FD8E-CD02-490D-B621-B531C2509C71}" dt="2022-09-15T12:07:48.883" v="438"/>
          <ac:grpSpMkLst>
            <pc:docMk/>
            <pc:sldMk cId="885777951" sldId="309"/>
            <ac:grpSpMk id="4" creationId="{178FC898-853D-FF9B-CEB0-E43D56944766}"/>
          </ac:grpSpMkLst>
        </pc:grpChg>
        <pc:picChg chg="mod">
          <ac:chgData name="RISANG SURYA WIBOWO" userId="22c67063-24c1-4060-8775-954613793945" providerId="ADAL" clId="{1EC9FD8E-CD02-490D-B621-B531C2509C71}" dt="2022-09-15T12:13:55.734" v="523" actId="1076"/>
          <ac:picMkLst>
            <pc:docMk/>
            <pc:sldMk cId="885777951" sldId="309"/>
            <ac:picMk id="8" creationId="{9828508E-16CE-EC3C-8052-9B7B2CC0A513}"/>
          </ac:picMkLst>
        </pc:picChg>
        <pc:picChg chg="mod">
          <ac:chgData name="RISANG SURYA WIBOWO" userId="22c67063-24c1-4060-8775-954613793945" providerId="ADAL" clId="{1EC9FD8E-CD02-490D-B621-B531C2509C71}" dt="2022-09-15T12:16:10.917" v="575" actId="1035"/>
          <ac:picMkLst>
            <pc:docMk/>
            <pc:sldMk cId="885777951" sldId="309"/>
            <ac:picMk id="13" creationId="{D28081F9-964C-DAA4-F8C8-599757E96B49}"/>
          </ac:picMkLst>
        </pc:picChg>
        <pc:picChg chg="mod">
          <ac:chgData name="RISANG SURYA WIBOWO" userId="22c67063-24c1-4060-8775-954613793945" providerId="ADAL" clId="{1EC9FD8E-CD02-490D-B621-B531C2509C71}" dt="2022-09-15T12:13:30.639" v="512" actId="1076"/>
          <ac:picMkLst>
            <pc:docMk/>
            <pc:sldMk cId="885777951" sldId="309"/>
            <ac:picMk id="14" creationId="{B542770E-E3D4-5BCC-030D-799A953E5AB3}"/>
          </ac:picMkLst>
        </pc:picChg>
        <pc:picChg chg="mod">
          <ac:chgData name="RISANG SURYA WIBOWO" userId="22c67063-24c1-4060-8775-954613793945" providerId="ADAL" clId="{1EC9FD8E-CD02-490D-B621-B531C2509C71}" dt="2022-09-15T12:13:53.496" v="522" actId="1076"/>
          <ac:picMkLst>
            <pc:docMk/>
            <pc:sldMk cId="885777951" sldId="309"/>
            <ac:picMk id="15" creationId="{6D7F27AB-D764-8AF3-FBB4-551E90C8A8F7}"/>
          </ac:picMkLst>
        </pc:picChg>
        <pc:picChg chg="mod">
          <ac:chgData name="RISANG SURYA WIBOWO" userId="22c67063-24c1-4060-8775-954613793945" providerId="ADAL" clId="{1EC9FD8E-CD02-490D-B621-B531C2509C71}" dt="2022-09-15T12:13:49.565" v="520" actId="1076"/>
          <ac:picMkLst>
            <pc:docMk/>
            <pc:sldMk cId="885777951" sldId="309"/>
            <ac:picMk id="16" creationId="{EFD42DBC-CEC5-37F1-7EBD-D2602A23889C}"/>
          </ac:picMkLst>
        </pc:picChg>
        <pc:picChg chg="del">
          <ac:chgData name="RISANG SURYA WIBOWO" userId="22c67063-24c1-4060-8775-954613793945" providerId="ADAL" clId="{1EC9FD8E-CD02-490D-B621-B531C2509C71}" dt="2022-09-15T12:13:43.075" v="517" actId="21"/>
          <ac:picMkLst>
            <pc:docMk/>
            <pc:sldMk cId="885777951" sldId="309"/>
            <ac:picMk id="17" creationId="{2340382C-B90C-EE63-9339-DFCB898AB2A4}"/>
          </ac:picMkLst>
        </pc:picChg>
        <pc:cxnChg chg="add mod ord">
          <ac:chgData name="RISANG SURYA WIBOWO" userId="22c67063-24c1-4060-8775-954613793945" providerId="ADAL" clId="{1EC9FD8E-CD02-490D-B621-B531C2509C71}" dt="2022-09-15T12:14:21.069" v="528" actId="14100"/>
          <ac:cxnSpMkLst>
            <pc:docMk/>
            <pc:sldMk cId="885777951" sldId="309"/>
            <ac:cxnSpMk id="18" creationId="{E8C64E68-2F4A-1ADA-B50A-4CE3947F1F2C}"/>
          </ac:cxnSpMkLst>
        </pc:cxnChg>
        <pc:cxnChg chg="add mod">
          <ac:chgData name="RISANG SURYA WIBOWO" userId="22c67063-24c1-4060-8775-954613793945" providerId="ADAL" clId="{1EC9FD8E-CD02-490D-B621-B531C2509C71}" dt="2022-09-15T12:14:36.123" v="551" actId="1038"/>
          <ac:cxnSpMkLst>
            <pc:docMk/>
            <pc:sldMk cId="885777951" sldId="309"/>
            <ac:cxnSpMk id="20" creationId="{CC4CAAF8-15C1-117D-7FC3-86BBFD6ADEFB}"/>
          </ac:cxnSpMkLst>
        </pc:cxnChg>
      </pc:sldChg>
      <pc:sldChg chg="addSp delSp modSp add mod">
        <pc:chgData name="RISANG SURYA WIBOWO" userId="22c67063-24c1-4060-8775-954613793945" providerId="ADAL" clId="{1EC9FD8E-CD02-490D-B621-B531C2509C71}" dt="2022-09-15T12:21:33.817" v="636" actId="688"/>
        <pc:sldMkLst>
          <pc:docMk/>
          <pc:sldMk cId="112019378" sldId="310"/>
        </pc:sldMkLst>
        <pc:spChg chg="mod">
          <ac:chgData name="RISANG SURYA WIBOWO" userId="22c67063-24c1-4060-8775-954613793945" providerId="ADAL" clId="{1EC9FD8E-CD02-490D-B621-B531C2509C71}" dt="2022-09-15T12:14:57.124" v="555" actId="1076"/>
          <ac:spMkLst>
            <pc:docMk/>
            <pc:sldMk cId="112019378" sldId="310"/>
            <ac:spMk id="5" creationId="{F852F89F-872D-EA5D-F4DF-2C894D08DB45}"/>
          </ac:spMkLst>
        </pc:spChg>
        <pc:spChg chg="mod">
          <ac:chgData name="RISANG SURYA WIBOWO" userId="22c67063-24c1-4060-8775-954613793945" providerId="ADAL" clId="{1EC9FD8E-CD02-490D-B621-B531C2509C71}" dt="2022-09-15T12:15:15.368" v="561" actId="208"/>
          <ac:spMkLst>
            <pc:docMk/>
            <pc:sldMk cId="112019378" sldId="310"/>
            <ac:spMk id="6" creationId="{674CC7EE-0C58-FC4C-C146-46EEA7FC2884}"/>
          </ac:spMkLst>
        </pc:spChg>
        <pc:spChg chg="mod">
          <ac:chgData name="RISANG SURYA WIBOWO" userId="22c67063-24c1-4060-8775-954613793945" providerId="ADAL" clId="{1EC9FD8E-CD02-490D-B621-B531C2509C71}" dt="2022-09-15T12:15:15.368" v="561" actId="208"/>
          <ac:spMkLst>
            <pc:docMk/>
            <pc:sldMk cId="112019378" sldId="310"/>
            <ac:spMk id="7" creationId="{958C331B-636B-760E-E2B3-C7287365C20E}"/>
          </ac:spMkLst>
        </pc:spChg>
        <pc:spChg chg="add mod">
          <ac:chgData name="RISANG SURYA WIBOWO" userId="22c67063-24c1-4060-8775-954613793945" providerId="ADAL" clId="{1EC9FD8E-CD02-490D-B621-B531C2509C71}" dt="2022-09-15T12:16:02.875" v="563"/>
          <ac:spMkLst>
            <pc:docMk/>
            <pc:sldMk cId="112019378" sldId="310"/>
            <ac:spMk id="9" creationId="{E2841B04-2D3E-0F51-D948-3AA968A82A20}"/>
          </ac:spMkLst>
        </pc:spChg>
        <pc:grpChg chg="add mod">
          <ac:chgData name="RISANG SURYA WIBOWO" userId="22c67063-24c1-4060-8775-954613793945" providerId="ADAL" clId="{1EC9FD8E-CD02-490D-B621-B531C2509C71}" dt="2022-09-15T12:21:33.817" v="636" actId="688"/>
          <ac:grpSpMkLst>
            <pc:docMk/>
            <pc:sldMk cId="112019378" sldId="310"/>
            <ac:grpSpMk id="4" creationId="{F6EBE444-E1BC-3B85-92C7-7B44018420E4}"/>
          </ac:grpSpMkLst>
        </pc:grpChg>
        <pc:picChg chg="add del mod">
          <ac:chgData name="RISANG SURYA WIBOWO" userId="22c67063-24c1-4060-8775-954613793945" providerId="ADAL" clId="{1EC9FD8E-CD02-490D-B621-B531C2509C71}" dt="2022-09-15T12:19:04.853" v="590" actId="478"/>
          <ac:picMkLst>
            <pc:docMk/>
            <pc:sldMk cId="112019378" sldId="310"/>
            <ac:picMk id="2" creationId="{60F8F54B-596E-DEEC-DA75-01B12803149E}"/>
          </ac:picMkLst>
        </pc:picChg>
        <pc:picChg chg="del mod">
          <ac:chgData name="RISANG SURYA WIBOWO" userId="22c67063-24c1-4060-8775-954613793945" providerId="ADAL" clId="{1EC9FD8E-CD02-490D-B621-B531C2509C71}" dt="2022-09-15T12:19:04.853" v="590" actId="478"/>
          <ac:picMkLst>
            <pc:docMk/>
            <pc:sldMk cId="112019378" sldId="310"/>
            <ac:picMk id="3" creationId="{6F36F36C-32E9-4BFA-31D7-374732D06220}"/>
          </ac:picMkLst>
        </pc:picChg>
        <pc:picChg chg="del">
          <ac:chgData name="RISANG SURYA WIBOWO" userId="22c67063-24c1-4060-8775-954613793945" providerId="ADAL" clId="{1EC9FD8E-CD02-490D-B621-B531C2509C71}" dt="2022-09-15T12:12:57.773" v="504" actId="478"/>
          <ac:picMkLst>
            <pc:docMk/>
            <pc:sldMk cId="112019378" sldId="310"/>
            <ac:picMk id="8" creationId="{9828508E-16CE-EC3C-8052-9B7B2CC0A513}"/>
          </ac:picMkLst>
        </pc:picChg>
        <pc:picChg chg="mod">
          <ac:chgData name="RISANG SURYA WIBOWO" userId="22c67063-24c1-4060-8775-954613793945" providerId="ADAL" clId="{1EC9FD8E-CD02-490D-B621-B531C2509C71}" dt="2022-09-15T12:19:15.612" v="594" actId="1076"/>
          <ac:picMkLst>
            <pc:docMk/>
            <pc:sldMk cId="112019378" sldId="310"/>
            <ac:picMk id="8" creationId="{B1BE0BBD-AB87-A7E8-93FB-694745981BC2}"/>
          </ac:picMkLst>
        </pc:picChg>
        <pc:picChg chg="mod">
          <ac:chgData name="RISANG SURYA WIBOWO" userId="22c67063-24c1-4060-8775-954613793945" providerId="ADAL" clId="{1EC9FD8E-CD02-490D-B621-B531C2509C71}" dt="2022-09-15T12:21:10.331" v="619" actId="1038"/>
          <ac:picMkLst>
            <pc:docMk/>
            <pc:sldMk cId="112019378" sldId="310"/>
            <ac:picMk id="10" creationId="{81577486-963E-2206-C928-BEDA56D6D032}"/>
          </ac:picMkLst>
        </pc:picChg>
        <pc:picChg chg="mod">
          <ac:chgData name="RISANG SURYA WIBOWO" userId="22c67063-24c1-4060-8775-954613793945" providerId="ADAL" clId="{1EC9FD8E-CD02-490D-B621-B531C2509C71}" dt="2022-09-15T12:21:08.494" v="618" actId="1076"/>
          <ac:picMkLst>
            <pc:docMk/>
            <pc:sldMk cId="112019378" sldId="310"/>
            <ac:picMk id="11" creationId="{A439CC99-3DE3-75BA-8A76-5E2FEEB0E09E}"/>
          </ac:picMkLst>
        </pc:picChg>
        <pc:picChg chg="del">
          <ac:chgData name="RISANG SURYA WIBOWO" userId="22c67063-24c1-4060-8775-954613793945" providerId="ADAL" clId="{1EC9FD8E-CD02-490D-B621-B531C2509C71}" dt="2022-09-15T12:12:57.773" v="504" actId="478"/>
          <ac:picMkLst>
            <pc:docMk/>
            <pc:sldMk cId="112019378" sldId="310"/>
            <ac:picMk id="13" creationId="{D28081F9-964C-DAA4-F8C8-599757E96B49}"/>
          </ac:picMkLst>
        </pc:picChg>
        <pc:picChg chg="del">
          <ac:chgData name="RISANG SURYA WIBOWO" userId="22c67063-24c1-4060-8775-954613793945" providerId="ADAL" clId="{1EC9FD8E-CD02-490D-B621-B531C2509C71}" dt="2022-09-15T12:12:57.773" v="504" actId="478"/>
          <ac:picMkLst>
            <pc:docMk/>
            <pc:sldMk cId="112019378" sldId="310"/>
            <ac:picMk id="14" creationId="{B542770E-E3D4-5BCC-030D-799A953E5AB3}"/>
          </ac:picMkLst>
        </pc:picChg>
        <pc:picChg chg="del">
          <ac:chgData name="RISANG SURYA WIBOWO" userId="22c67063-24c1-4060-8775-954613793945" providerId="ADAL" clId="{1EC9FD8E-CD02-490D-B621-B531C2509C71}" dt="2022-09-15T12:12:57.773" v="504" actId="478"/>
          <ac:picMkLst>
            <pc:docMk/>
            <pc:sldMk cId="112019378" sldId="310"/>
            <ac:picMk id="15" creationId="{6D7F27AB-D764-8AF3-FBB4-551E90C8A8F7}"/>
          </ac:picMkLst>
        </pc:picChg>
        <pc:picChg chg="del">
          <ac:chgData name="RISANG SURYA WIBOWO" userId="22c67063-24c1-4060-8775-954613793945" providerId="ADAL" clId="{1EC9FD8E-CD02-490D-B621-B531C2509C71}" dt="2022-09-15T12:12:57.773" v="504" actId="478"/>
          <ac:picMkLst>
            <pc:docMk/>
            <pc:sldMk cId="112019378" sldId="310"/>
            <ac:picMk id="16" creationId="{EFD42DBC-CEC5-37F1-7EBD-D2602A23889C}"/>
          </ac:picMkLst>
        </pc:picChg>
      </pc:sldChg>
      <pc:sldChg chg="addSp delSp modSp mod">
        <pc:chgData name="RISANG SURYA WIBOWO" userId="22c67063-24c1-4060-8775-954613793945" providerId="ADAL" clId="{1EC9FD8E-CD02-490D-B621-B531C2509C71}" dt="2022-09-15T12:30:07.279" v="729"/>
        <pc:sldMkLst>
          <pc:docMk/>
          <pc:sldMk cId="954363057" sldId="311"/>
        </pc:sldMkLst>
        <pc:spChg chg="mod">
          <ac:chgData name="RISANG SURYA WIBOWO" userId="22c67063-24c1-4060-8775-954613793945" providerId="ADAL" clId="{1EC9FD8E-CD02-490D-B621-B531C2509C71}" dt="2022-09-15T12:26:46.996" v="659" actId="1076"/>
          <ac:spMkLst>
            <pc:docMk/>
            <pc:sldMk cId="954363057" sldId="311"/>
            <ac:spMk id="3" creationId="{BEBD494D-8BC6-712B-3C05-A0C3E043DCA2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7" creationId="{FB1542ED-89B5-BCA2-2571-20481578D563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8" creationId="{CD3B6C63-16F3-3F6D-D4F3-8A183DE771FF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9" creationId="{C82A572F-F0D2-94F9-8B8B-B6F9FE1DC73C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0" creationId="{24D76CEF-26E5-3E79-EAAE-D8CC0F6D36BD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1" creationId="{F4578E14-F509-C231-2594-D8325652C700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2" creationId="{EFF8EDB7-29A5-9C94-C0E5-7B0802146C58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3" creationId="{1B7EF250-9E27-8E17-63D9-78B0E8BF7A74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4" creationId="{53FDC123-786D-21D2-B7ED-BA5B20175C5C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5" creationId="{AFCFA7BA-3A45-467F-8D79-7A89ED8B1B4A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6" creationId="{FF0B880D-3099-E00F-085E-AF20493A4608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7" creationId="{DD177BB8-183D-704C-0F6D-9DE46ED7E463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8" creationId="{ACFD9868-7C03-72AD-7768-DBC2C0AFD264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19" creationId="{8A6EC446-C322-E32A-71BD-80F1EED82000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0" creationId="{800E571D-4C4C-6C60-8E4E-50C5A99E7AF4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1" creationId="{A7F7C5C3-5911-94F5-2518-F31D2B30FCC7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2" creationId="{A889AD0E-145A-D631-2B7B-468FB4FA8A13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3" creationId="{F8A811F7-F5D9-9732-F115-64C8832CF953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4" creationId="{79D9E12A-12C4-81D7-CEEF-BF6BB56F462F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5" creationId="{CF859CFE-4C1A-B493-9ACC-718294432B39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6" creationId="{66386C4F-EB05-20CD-0FF3-C3BEEDA54EFA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7" creationId="{2084D55A-D40B-0ED6-1DE5-3BA03AB16D48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8" creationId="{C42C25F5-0534-8537-2998-98D8EAE5AD1B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29" creationId="{8ACF3186-2A85-CBFE-4189-48B292E1F07E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0" creationId="{279AE5E1-CA76-4305-7A04-587834F23CBE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1" creationId="{70F16BA7-CB68-1E59-3B66-F7A96589A671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2" creationId="{94472225-18FE-7EC6-8870-4ED7842FF478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3" creationId="{92F4966A-BE18-1587-6CE8-960CEF41F185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4" creationId="{62BF3711-64A4-DE41-7E72-D79F7332D6A7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5" creationId="{4DED7FCD-5834-C498-BCF7-337C9CCE7EB8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6" creationId="{9CC3A642-F599-FCBF-6F74-9A4C1A796F7C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7" creationId="{C60EB1D1-F4B3-6905-2F7C-0B517045BB19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8" creationId="{F6EF778F-BFAE-3A68-66B8-393FD4D3A5CA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39" creationId="{49AB1289-C526-6428-1AFC-4E5DA9D5A27C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0" creationId="{7365F1B9-3716-C91C-D7C1-C66AA74CB75E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1" creationId="{A792EB5E-848F-50B8-9CB5-8A87327E09DF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2" creationId="{0F232F10-11D6-81AC-54AE-18B19D1922BA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3" creationId="{FDA6D861-DDAD-0CCE-5412-812CD3148AEF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4" creationId="{3B1D4FD5-EB4F-4F43-F4AB-ABDB9ABD8D6B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5" creationId="{1083892C-6060-2CDF-E6D5-A994132A5225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6" creationId="{431E7FD6-7B93-5690-49FA-1A2925C985B9}"/>
          </ac:spMkLst>
        </pc:spChg>
        <pc:spChg chg="mod">
          <ac:chgData name="RISANG SURYA WIBOWO" userId="22c67063-24c1-4060-8775-954613793945" providerId="ADAL" clId="{1EC9FD8E-CD02-490D-B621-B531C2509C71}" dt="2022-09-15T12:25:39.848" v="643"/>
          <ac:spMkLst>
            <pc:docMk/>
            <pc:sldMk cId="954363057" sldId="311"/>
            <ac:spMk id="47" creationId="{7803BBED-4ED8-215A-898B-DB4B9395147E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49" creationId="{235D6E0A-C024-7CAA-DC39-9250EF866499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0" creationId="{8E2336B2-F479-483C-7C2C-ED1F523D397D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1" creationId="{C40B87AD-7D01-D6DF-A8D6-0834E1AE592F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2" creationId="{BBD45D81-CDBB-9A9F-BDB2-31719B8A7BB9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3" creationId="{F49E31D3-D490-DCB9-30E3-699DEF5159FB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4" creationId="{81B48180-7909-C790-BDCF-80BEE137C3F7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5" creationId="{A2B96937-3B0D-BBFE-866A-544202B2B218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6" creationId="{E5D240E5-F5BB-DF7B-C47B-2BD4120FEE08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7" creationId="{AE3573B0-43D1-1E75-56F6-C58B0BC8A070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8" creationId="{367BCC9B-50CA-125F-3D73-9C12AB21A593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59" creationId="{3AAFFEC8-AAAC-6DBB-7A0F-515C9EB4B931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0" creationId="{DBBD8D88-5BDB-0681-1C5A-8C3481BE63A7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1" creationId="{94E47F08-ABF8-896E-5DC0-B49E3F57F451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2" creationId="{B9E23043-6610-1C28-DB38-8940CECC5C16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3" creationId="{3B5DEC7C-EF03-DF5B-3BA8-5C4E4E25A96F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4" creationId="{2850204F-3FAC-8FA5-C2E8-972A0BA9B604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5" creationId="{3FFABA9F-3A2C-865B-6DE1-44606550A5B0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6" creationId="{DA735E7A-AEDD-3468-5027-6EC72A635DB9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7" creationId="{CEC241C9-D607-1E7C-E3D6-EF8DDAEED55C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8" creationId="{02CC5EF7-259F-3499-324A-EF3C1812C644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69" creationId="{14BAF87A-87A2-0915-C938-7365A83653E2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0" creationId="{B720DA99-6C18-3FBA-1C2A-1A82858D54CA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1" creationId="{E8C3FEBE-082A-C037-4202-E70334B2BECB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2" creationId="{5924D564-5617-815C-B660-EA8494AFFD11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3" creationId="{B2A06408-8DF8-C995-95B9-346145DA7278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4" creationId="{4C2D6336-6654-A89E-FFB8-F4AF349F4214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5" creationId="{E73CA8BF-F25D-2295-39D8-D246C8804CBC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6" creationId="{2A6484DC-C083-F05A-DA5C-B1AAE9B53B18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7" creationId="{AB345E94-2074-CD61-4099-590CCA161984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8" creationId="{455B87EF-311F-F8FB-DE86-2214DC6EEB72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79" creationId="{8A11EAA3-1C5A-5883-D286-A19212DE5C3A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0" creationId="{9BB7E12F-DDC5-607D-9C2B-CB3AB0306170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1" creationId="{BE4A9951-859A-A476-B333-22215FF51611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2" creationId="{D53B253D-110F-A287-8857-3034C37283AD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3" creationId="{1A98F5BE-403C-3885-C394-94D006403328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4" creationId="{1F81002F-2F1C-2B52-503F-E1330ABC7715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5" creationId="{CF5A0BDA-B603-E2FC-51B7-80DB951FF8BB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6" creationId="{494307E8-F8EA-AF47-69A9-A4A56B5DCC0B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7" creationId="{A4D76C1A-84BD-FF27-0FEF-45024B5317AC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8" creationId="{10299E04-587F-B3C9-AB76-62E18FDA177A}"/>
          </ac:spMkLst>
        </pc:spChg>
        <pc:spChg chg="mod">
          <ac:chgData name="RISANG SURYA WIBOWO" userId="22c67063-24c1-4060-8775-954613793945" providerId="ADAL" clId="{1EC9FD8E-CD02-490D-B621-B531C2509C71}" dt="2022-09-15T12:25:54.935" v="647" actId="208"/>
          <ac:spMkLst>
            <pc:docMk/>
            <pc:sldMk cId="954363057" sldId="311"/>
            <ac:spMk id="89" creationId="{02DD04AD-B1C0-CCF0-8714-38471AC33AFB}"/>
          </ac:spMkLst>
        </pc:spChg>
        <pc:spChg chg="add mod">
          <ac:chgData name="RISANG SURYA WIBOWO" userId="22c67063-24c1-4060-8775-954613793945" providerId="ADAL" clId="{1EC9FD8E-CD02-490D-B621-B531C2509C71}" dt="2022-09-15T12:30:07.279" v="729"/>
          <ac:spMkLst>
            <pc:docMk/>
            <pc:sldMk cId="954363057" sldId="311"/>
            <ac:spMk id="93" creationId="{84A8EE02-A07B-07C2-561C-8A60A4834B37}"/>
          </ac:spMkLst>
        </pc:spChg>
        <pc:grpChg chg="add del mod">
          <ac:chgData name="RISANG SURYA WIBOWO" userId="22c67063-24c1-4060-8775-954613793945" providerId="ADAL" clId="{1EC9FD8E-CD02-490D-B621-B531C2509C71}" dt="2022-09-15T12:26:53.519" v="661" actId="478"/>
          <ac:grpSpMkLst>
            <pc:docMk/>
            <pc:sldMk cId="954363057" sldId="311"/>
            <ac:grpSpMk id="6" creationId="{43D398AB-0AA0-8386-8F7F-97322431E734}"/>
          </ac:grpSpMkLst>
        </pc:grpChg>
        <pc:grpChg chg="add del mod">
          <ac:chgData name="RISANG SURYA WIBOWO" userId="22c67063-24c1-4060-8775-954613793945" providerId="ADAL" clId="{1EC9FD8E-CD02-490D-B621-B531C2509C71}" dt="2022-09-15T12:26:52.470" v="660" actId="478"/>
          <ac:grpSpMkLst>
            <pc:docMk/>
            <pc:sldMk cId="954363057" sldId="311"/>
            <ac:grpSpMk id="48" creationId="{1D660385-3943-011B-2B5A-87275270546D}"/>
          </ac:grpSpMkLst>
        </pc:grpChg>
        <pc:picChg chg="mod">
          <ac:chgData name="RISANG SURYA WIBOWO" userId="22c67063-24c1-4060-8775-954613793945" providerId="ADAL" clId="{1EC9FD8E-CD02-490D-B621-B531C2509C71}" dt="2022-09-15T12:26:40.328" v="657" actId="1076"/>
          <ac:picMkLst>
            <pc:docMk/>
            <pc:sldMk cId="954363057" sldId="311"/>
            <ac:picMk id="4" creationId="{7EFE1274-CFF8-C30A-E6CA-A6D83728AC9E}"/>
          </ac:picMkLst>
        </pc:picChg>
        <pc:picChg chg="mod">
          <ac:chgData name="RISANG SURYA WIBOWO" userId="22c67063-24c1-4060-8775-954613793945" providerId="ADAL" clId="{1EC9FD8E-CD02-490D-B621-B531C2509C71}" dt="2022-09-15T12:26:43.067" v="658" actId="1076"/>
          <ac:picMkLst>
            <pc:docMk/>
            <pc:sldMk cId="954363057" sldId="311"/>
            <ac:picMk id="5" creationId="{19DD19B9-7800-8A51-93FC-DA79CCC69AFC}"/>
          </ac:picMkLst>
        </pc:picChg>
        <pc:cxnChg chg="add mod">
          <ac:chgData name="RISANG SURYA WIBOWO" userId="22c67063-24c1-4060-8775-954613793945" providerId="ADAL" clId="{1EC9FD8E-CD02-490D-B621-B531C2509C71}" dt="2022-09-15T12:27:50.561" v="665" actId="14100"/>
          <ac:cxnSpMkLst>
            <pc:docMk/>
            <pc:sldMk cId="954363057" sldId="311"/>
            <ac:cxnSpMk id="90" creationId="{2BF62A6C-150E-EFB2-0F51-531D4878EB46}"/>
          </ac:cxnSpMkLst>
        </pc:cxnChg>
        <pc:cxnChg chg="add mod">
          <ac:chgData name="RISANG SURYA WIBOWO" userId="22c67063-24c1-4060-8775-954613793945" providerId="ADAL" clId="{1EC9FD8E-CD02-490D-B621-B531C2509C71}" dt="2022-09-15T12:28:01.719" v="668" actId="208"/>
          <ac:cxnSpMkLst>
            <pc:docMk/>
            <pc:sldMk cId="954363057" sldId="311"/>
            <ac:cxnSpMk id="92" creationId="{96A07F42-B99D-1698-4239-AFCB12DE766F}"/>
          </ac:cxnSpMkLst>
        </pc:cxnChg>
      </pc:sldChg>
      <pc:sldChg chg="addSp modSp mod">
        <pc:chgData name="RISANG SURYA WIBOWO" userId="22c67063-24c1-4060-8775-954613793945" providerId="ADAL" clId="{1EC9FD8E-CD02-490D-B621-B531C2509C71}" dt="2022-09-15T12:30:48.653" v="739" actId="207"/>
        <pc:sldMkLst>
          <pc:docMk/>
          <pc:sldMk cId="1854839583" sldId="312"/>
        </pc:sldMkLst>
        <pc:spChg chg="mod">
          <ac:chgData name="RISANG SURYA WIBOWO" userId="22c67063-24c1-4060-8775-954613793945" providerId="ADAL" clId="{1EC9FD8E-CD02-490D-B621-B531C2509C71}" dt="2022-09-15T12:30:18.774" v="733" actId="1076"/>
          <ac:spMkLst>
            <pc:docMk/>
            <pc:sldMk cId="1854839583" sldId="312"/>
            <ac:spMk id="3" creationId="{19ADBE33-711A-25CA-6EF2-D1165B70050D}"/>
          </ac:spMkLst>
        </pc:spChg>
        <pc:spChg chg="add mod">
          <ac:chgData name="RISANG SURYA WIBOWO" userId="22c67063-24c1-4060-8775-954613793945" providerId="ADAL" clId="{1EC9FD8E-CD02-490D-B621-B531C2509C71}" dt="2022-09-15T12:30:13.348" v="731" actId="1076"/>
          <ac:spMkLst>
            <pc:docMk/>
            <pc:sldMk cId="1854839583" sldId="312"/>
            <ac:spMk id="6" creationId="{A5DA98A0-13F0-BD5E-0C4C-B5EFD3DF1EAF}"/>
          </ac:spMkLst>
        </pc:spChg>
        <pc:spChg chg="add mod">
          <ac:chgData name="RISANG SURYA WIBOWO" userId="22c67063-24c1-4060-8775-954613793945" providerId="ADAL" clId="{1EC9FD8E-CD02-490D-B621-B531C2509C71}" dt="2022-09-15T12:30:08.403" v="730"/>
          <ac:spMkLst>
            <pc:docMk/>
            <pc:sldMk cId="1854839583" sldId="312"/>
            <ac:spMk id="7" creationId="{AE933ACD-3FBE-2E1D-91C7-94A1478629BC}"/>
          </ac:spMkLst>
        </pc:spChg>
        <pc:spChg chg="mod">
          <ac:chgData name="RISANG SURYA WIBOWO" userId="22c67063-24c1-4060-8775-954613793945" providerId="ADAL" clId="{1EC9FD8E-CD02-490D-B621-B531C2509C71}" dt="2022-09-15T12:30:48.653" v="739" actId="207"/>
          <ac:spMkLst>
            <pc:docMk/>
            <pc:sldMk cId="1854839583" sldId="312"/>
            <ac:spMk id="9" creationId="{29C68EAF-6A33-0D22-F0BC-7091E46442E9}"/>
          </ac:spMkLst>
        </pc:spChg>
        <pc:spChg chg="mod">
          <ac:chgData name="RISANG SURYA WIBOWO" userId="22c67063-24c1-4060-8775-954613793945" providerId="ADAL" clId="{1EC9FD8E-CD02-490D-B621-B531C2509C71}" dt="2022-09-15T12:30:48.653" v="739" actId="207"/>
          <ac:spMkLst>
            <pc:docMk/>
            <pc:sldMk cId="1854839583" sldId="312"/>
            <ac:spMk id="10" creationId="{88D510DD-A9A9-3D37-96AC-304E178F35B9}"/>
          </ac:spMkLst>
        </pc:spChg>
        <pc:grpChg chg="add mod ord">
          <ac:chgData name="RISANG SURYA WIBOWO" userId="22c67063-24c1-4060-8775-954613793945" providerId="ADAL" clId="{1EC9FD8E-CD02-490D-B621-B531C2509C71}" dt="2022-09-15T12:30:48.653" v="739" actId="207"/>
          <ac:grpSpMkLst>
            <pc:docMk/>
            <pc:sldMk cId="1854839583" sldId="312"/>
            <ac:grpSpMk id="8" creationId="{9A083A5A-536C-A7CD-1676-9286F62A086D}"/>
          </ac:grpSpMkLst>
        </pc:grpChg>
        <pc:picChg chg="mod">
          <ac:chgData name="RISANG SURYA WIBOWO" userId="22c67063-24c1-4060-8775-954613793945" providerId="ADAL" clId="{1EC9FD8E-CD02-490D-B621-B531C2509C71}" dt="2022-09-15T12:30:03.021" v="728" actId="1076"/>
          <ac:picMkLst>
            <pc:docMk/>
            <pc:sldMk cId="1854839583" sldId="312"/>
            <ac:picMk id="4" creationId="{1A566E46-880E-A2EC-CF82-BE14CFE003E2}"/>
          </ac:picMkLst>
        </pc:picChg>
        <pc:picChg chg="mod">
          <ac:chgData name="RISANG SURYA WIBOWO" userId="22c67063-24c1-4060-8775-954613793945" providerId="ADAL" clId="{1EC9FD8E-CD02-490D-B621-B531C2509C71}" dt="2022-09-15T12:29:53.802" v="725" actId="1076"/>
          <ac:picMkLst>
            <pc:docMk/>
            <pc:sldMk cId="1854839583" sldId="312"/>
            <ac:picMk id="5" creationId="{7B573B7D-E25F-5B6C-8D4A-A4822A17B2AA}"/>
          </ac:picMkLst>
        </pc:picChg>
      </pc:sldChg>
      <pc:sldMasterChg chg="delSldLayout">
        <pc:chgData name="RISANG SURYA WIBOWO" userId="22c67063-24c1-4060-8775-954613793945" providerId="ADAL" clId="{1EC9FD8E-CD02-490D-B621-B531C2509C71}" dt="2022-09-15T12:31:00.010" v="740" actId="47"/>
        <pc:sldMasterMkLst>
          <pc:docMk/>
          <pc:sldMasterMk cId="0" sldId="2147483670"/>
        </pc:sldMasterMkLst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49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52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53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54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60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63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64"/>
          </pc:sldLayoutMkLst>
        </pc:sldLayoutChg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0"/>
            <pc:sldLayoutMk cId="0" sldId="2147483665"/>
          </pc:sldLayoutMkLst>
        </pc:sldLayoutChg>
      </pc:sldMasterChg>
      <pc:sldMasterChg chg="del delSldLayout">
        <pc:chgData name="RISANG SURYA WIBOWO" userId="22c67063-24c1-4060-8775-954613793945" providerId="ADAL" clId="{1EC9FD8E-CD02-490D-B621-B531C2509C71}" dt="2022-09-15T12:31:00.010" v="740" actId="47"/>
        <pc:sldMasterMkLst>
          <pc:docMk/>
          <pc:sldMasterMk cId="0" sldId="2147483671"/>
        </pc:sldMasterMkLst>
        <pc:sldLayoutChg chg="del">
          <pc:chgData name="RISANG SURYA WIBOWO" userId="22c67063-24c1-4060-8775-954613793945" providerId="ADAL" clId="{1EC9FD8E-CD02-490D-B621-B531C2509C71}" dt="2022-09-15T12:31:00.010" v="740" actId="47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  <pc:docChgLst>
    <pc:chgData name="MOCH AMIR MUSTOFA" userId="S::mams@taspen.co.id::01966ea0-6a53-4d74-91d9-1de2cf2e5dcf" providerId="AD" clId="Web-{4FE4A05A-A9AA-B6A3-FDB1-B8A61235F025}"/>
    <pc:docChg chg="modSld">
      <pc:chgData name="MOCH AMIR MUSTOFA" userId="S::mams@taspen.co.id::01966ea0-6a53-4d74-91d9-1de2cf2e5dcf" providerId="AD" clId="Web-{4FE4A05A-A9AA-B6A3-FDB1-B8A61235F025}" dt="2022-09-15T11:45:37.931" v="0" actId="1076"/>
      <pc:docMkLst>
        <pc:docMk/>
      </pc:docMkLst>
      <pc:sldChg chg="modSp">
        <pc:chgData name="MOCH AMIR MUSTOFA" userId="S::mams@taspen.co.id::01966ea0-6a53-4d74-91d9-1de2cf2e5dcf" providerId="AD" clId="Web-{4FE4A05A-A9AA-B6A3-FDB1-B8A61235F025}" dt="2022-09-15T11:45:37.931" v="0" actId="1076"/>
        <pc:sldMkLst>
          <pc:docMk/>
          <pc:sldMk cId="0" sldId="259"/>
        </pc:sldMkLst>
        <pc:picChg chg="mod">
          <ac:chgData name="MOCH AMIR MUSTOFA" userId="S::mams@taspen.co.id::01966ea0-6a53-4d74-91d9-1de2cf2e5dcf" providerId="AD" clId="Web-{4FE4A05A-A9AA-B6A3-FDB1-B8A61235F025}" dt="2022-09-15T11:45:37.931" v="0" actId="1076"/>
          <ac:picMkLst>
            <pc:docMk/>
            <pc:sldMk cId="0" sldId="259"/>
            <ac:picMk id="2" creationId="{C0FE4B64-3A28-F39A-E3FD-DDD8D1B5CCD9}"/>
          </ac:picMkLst>
        </pc:picChg>
      </pc:sldChg>
    </pc:docChg>
  </pc:docChgLst>
  <pc:docChgLst>
    <pc:chgData name="MOCH AMIR MUSTOFA" userId="S::mams@taspen.co.id::01966ea0-6a53-4d74-91d9-1de2cf2e5dcf" providerId="AD" clId="Web-{9430E84B-2CE9-479D-BF67-703474E86AFF}"/>
    <pc:docChg chg="addSld modSld">
      <pc:chgData name="MOCH AMIR MUSTOFA" userId="S::mams@taspen.co.id::01966ea0-6a53-4d74-91d9-1de2cf2e5dcf" providerId="AD" clId="Web-{9430E84B-2CE9-479D-BF67-703474E86AFF}" dt="2022-09-15T12:29:16.241" v="294" actId="1076"/>
      <pc:docMkLst>
        <pc:docMk/>
      </pc:docMkLst>
      <pc:sldChg chg="addSp delSp modSp">
        <pc:chgData name="MOCH AMIR MUSTOFA" userId="S::mams@taspen.co.id::01966ea0-6a53-4d74-91d9-1de2cf2e5dcf" providerId="AD" clId="Web-{9430E84B-2CE9-479D-BF67-703474E86AFF}" dt="2022-09-15T11:47:13.785" v="64" actId="1076"/>
        <pc:sldMkLst>
          <pc:docMk/>
          <pc:sldMk cId="0" sldId="259"/>
        </pc:sldMkLst>
        <pc:spChg chg="mod">
          <ac:chgData name="MOCH AMIR MUSTOFA" userId="S::mams@taspen.co.id::01966ea0-6a53-4d74-91d9-1de2cf2e5dcf" providerId="AD" clId="Web-{9430E84B-2CE9-479D-BF67-703474E86AFF}" dt="2022-09-15T11:44:26.467" v="48" actId="14100"/>
          <ac:spMkLst>
            <pc:docMk/>
            <pc:sldMk cId="0" sldId="259"/>
            <ac:spMk id="506" creationId="{00000000-0000-0000-0000-000000000000}"/>
          </ac:spMkLst>
        </pc:spChg>
        <pc:picChg chg="add del mod">
          <ac:chgData name="MOCH AMIR MUSTOFA" userId="S::mams@taspen.co.id::01966ea0-6a53-4d74-91d9-1de2cf2e5dcf" providerId="AD" clId="Web-{9430E84B-2CE9-479D-BF67-703474E86AFF}" dt="2022-09-15T11:46:32.846" v="56"/>
          <ac:picMkLst>
            <pc:docMk/>
            <pc:sldMk cId="0" sldId="259"/>
            <ac:picMk id="2" creationId="{C0FE4B64-3A28-F39A-E3FD-DDD8D1B5CCD9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1:47:13.785" v="64" actId="1076"/>
          <ac:picMkLst>
            <pc:docMk/>
            <pc:sldMk cId="0" sldId="259"/>
            <ac:picMk id="4" creationId="{32AEEB7A-EE08-7F4E-BCC0-02D1B8E11DD9}"/>
          </ac:picMkLst>
        </pc:picChg>
      </pc:sldChg>
      <pc:sldChg chg="addSp delSp modSp">
        <pc:chgData name="MOCH AMIR MUSTOFA" userId="S::mams@taspen.co.id::01966ea0-6a53-4d74-91d9-1de2cf2e5dcf" providerId="AD" clId="Web-{9430E84B-2CE9-479D-BF67-703474E86AFF}" dt="2022-09-15T12:04:05.333" v="235"/>
        <pc:sldMkLst>
          <pc:docMk/>
          <pc:sldMk cId="845728807" sldId="308"/>
        </pc:sldMkLst>
        <pc:spChg chg="mod">
          <ac:chgData name="MOCH AMIR MUSTOFA" userId="S::mams@taspen.co.id::01966ea0-6a53-4d74-91d9-1de2cf2e5dcf" providerId="AD" clId="Web-{9430E84B-2CE9-479D-BF67-703474E86AFF}" dt="2022-09-15T11:59:56.262" v="218" actId="1076"/>
          <ac:spMkLst>
            <pc:docMk/>
            <pc:sldMk cId="845728807" sldId="308"/>
            <ac:spMk id="2" creationId="{CAB729FA-3797-8B92-7A3D-49A9EEC216B8}"/>
          </ac:spMkLst>
        </pc:spChg>
        <pc:spChg chg="mod">
          <ac:chgData name="MOCH AMIR MUSTOFA" userId="S::mams@taspen.co.id::01966ea0-6a53-4d74-91d9-1de2cf2e5dcf" providerId="AD" clId="Web-{9430E84B-2CE9-479D-BF67-703474E86AFF}" dt="2022-09-15T11:53:56.329" v="175" actId="20577"/>
          <ac:spMkLst>
            <pc:docMk/>
            <pc:sldMk cId="845728807" sldId="308"/>
            <ac:spMk id="3" creationId="{B869A236-5EC6-F998-7669-3DB2C5F32749}"/>
          </ac:spMkLst>
        </pc:spChg>
        <pc:spChg chg="add mod">
          <ac:chgData name="MOCH AMIR MUSTOFA" userId="S::mams@taspen.co.id::01966ea0-6a53-4d74-91d9-1de2cf2e5dcf" providerId="AD" clId="Web-{9430E84B-2CE9-479D-BF67-703474E86AFF}" dt="2022-09-15T12:02:33.752" v="233" actId="1076"/>
          <ac:spMkLst>
            <pc:docMk/>
            <pc:sldMk cId="845728807" sldId="308"/>
            <ac:spMk id="6" creationId="{B3586212-EF3B-CFA4-76B3-7526AB354766}"/>
          </ac:spMkLst>
        </pc:spChg>
        <pc:picChg chg="add mod">
          <ac:chgData name="MOCH AMIR MUSTOFA" userId="S::mams@taspen.co.id::01966ea0-6a53-4d74-91d9-1de2cf2e5dcf" providerId="AD" clId="Web-{9430E84B-2CE9-479D-BF67-703474E86AFF}" dt="2022-09-15T12:02:28.720" v="232" actId="1076"/>
          <ac:picMkLst>
            <pc:docMk/>
            <pc:sldMk cId="845728807" sldId="308"/>
            <ac:picMk id="7" creationId="{2A4D9C90-9660-3D0B-15A8-C62F33E75BF6}"/>
          </ac:picMkLst>
        </pc:picChg>
        <pc:picChg chg="add del mod">
          <ac:chgData name="MOCH AMIR MUSTOFA" userId="S::mams@taspen.co.id::01966ea0-6a53-4d74-91d9-1de2cf2e5dcf" providerId="AD" clId="Web-{9430E84B-2CE9-479D-BF67-703474E86AFF}" dt="2022-09-15T12:04:05.333" v="235"/>
          <ac:picMkLst>
            <pc:docMk/>
            <pc:sldMk cId="845728807" sldId="308"/>
            <ac:picMk id="9" creationId="{4E3FD9CB-737C-0A58-10E9-614F879807E9}"/>
          </ac:picMkLst>
        </pc:picChg>
      </pc:sldChg>
      <pc:sldChg chg="addSp delSp modSp new">
        <pc:chgData name="MOCH AMIR MUSTOFA" userId="S::mams@taspen.co.id::01966ea0-6a53-4d74-91d9-1de2cf2e5dcf" providerId="AD" clId="Web-{9430E84B-2CE9-479D-BF67-703474E86AFF}" dt="2022-09-15T12:13:05.740" v="274"/>
        <pc:sldMkLst>
          <pc:docMk/>
          <pc:sldMk cId="885777951" sldId="309"/>
        </pc:sldMkLst>
        <pc:spChg chg="del">
          <ac:chgData name="MOCH AMIR MUSTOFA" userId="S::mams@taspen.co.id::01966ea0-6a53-4d74-91d9-1de2cf2e5dcf" providerId="AD" clId="Web-{9430E84B-2CE9-479D-BF67-703474E86AFF}" dt="2022-09-15T12:07:21.901" v="265"/>
          <ac:spMkLst>
            <pc:docMk/>
            <pc:sldMk cId="885777951" sldId="309"/>
            <ac:spMk id="2" creationId="{085E4740-859B-1B2A-80C7-517E6C0C5C03}"/>
          </ac:spMkLst>
        </pc:spChg>
        <pc:spChg chg="del mod">
          <ac:chgData name="MOCH AMIR MUSTOFA" userId="S::mams@taspen.co.id::01966ea0-6a53-4d74-91d9-1de2cf2e5dcf" providerId="AD" clId="Web-{9430E84B-2CE9-479D-BF67-703474E86AFF}" dt="2022-09-15T12:04:34.052" v="240"/>
          <ac:spMkLst>
            <pc:docMk/>
            <pc:sldMk cId="885777951" sldId="309"/>
            <ac:spMk id="3" creationId="{A772CDCB-FE64-DEE6-1E07-61CE83430B45}"/>
          </ac:spMkLst>
        </pc:spChg>
        <pc:spChg chg="add mod">
          <ac:chgData name="MOCH AMIR MUSTOFA" userId="S::mams@taspen.co.id::01966ea0-6a53-4d74-91d9-1de2cf2e5dcf" providerId="AD" clId="Web-{9430E84B-2CE9-479D-BF67-703474E86AFF}" dt="2022-09-15T12:05:51.773" v="263" actId="1076"/>
          <ac:spMkLst>
            <pc:docMk/>
            <pc:sldMk cId="885777951" sldId="309"/>
            <ac:spMk id="5" creationId="{F852F89F-872D-EA5D-F4DF-2C894D08DB45}"/>
          </ac:spMkLst>
        </pc:spChg>
        <pc:spChg chg="add del mod">
          <ac:chgData name="MOCH AMIR MUSTOFA" userId="S::mams@taspen.co.id::01966ea0-6a53-4d74-91d9-1de2cf2e5dcf" providerId="AD" clId="Web-{9430E84B-2CE9-479D-BF67-703474E86AFF}" dt="2022-09-15T12:05:18.163" v="251"/>
          <ac:spMkLst>
            <pc:docMk/>
            <pc:sldMk cId="885777951" sldId="309"/>
            <ac:spMk id="7" creationId="{488BE41B-BCB6-DBB5-BE55-47594E8ED336}"/>
          </ac:spMkLst>
        </pc:spChg>
        <pc:picChg chg="add mod">
          <ac:chgData name="MOCH AMIR MUSTOFA" userId="S::mams@taspen.co.id::01966ea0-6a53-4d74-91d9-1de2cf2e5dcf" providerId="AD" clId="Web-{9430E84B-2CE9-479D-BF67-703474E86AFF}" dt="2022-09-15T12:07:32.183" v="268" actId="14100"/>
          <ac:picMkLst>
            <pc:docMk/>
            <pc:sldMk cId="885777951" sldId="309"/>
            <ac:picMk id="8" creationId="{9828508E-16CE-EC3C-8052-9B7B2CC0A513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08:21.091" v="269"/>
          <ac:picMkLst>
            <pc:docMk/>
            <pc:sldMk cId="885777951" sldId="309"/>
            <ac:picMk id="13" creationId="{D28081F9-964C-DAA4-F8C8-599757E96B49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09:01.139" v="271" actId="1076"/>
          <ac:picMkLst>
            <pc:docMk/>
            <pc:sldMk cId="885777951" sldId="309"/>
            <ac:picMk id="14" creationId="{B542770E-E3D4-5BCC-030D-799A953E5AB3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10:50.517" v="272"/>
          <ac:picMkLst>
            <pc:docMk/>
            <pc:sldMk cId="885777951" sldId="309"/>
            <ac:picMk id="15" creationId="{6D7F27AB-D764-8AF3-FBB4-551E90C8A8F7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12:19.895" v="273"/>
          <ac:picMkLst>
            <pc:docMk/>
            <pc:sldMk cId="885777951" sldId="309"/>
            <ac:picMk id="16" creationId="{EFD42DBC-CEC5-37F1-7EBD-D2602A23889C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13:05.740" v="274"/>
          <ac:picMkLst>
            <pc:docMk/>
            <pc:sldMk cId="885777951" sldId="309"/>
            <ac:picMk id="17" creationId="{2340382C-B90C-EE63-9339-DFCB898AB2A4}"/>
          </ac:picMkLst>
        </pc:picChg>
      </pc:sldChg>
      <pc:sldChg chg="addSp modSp">
        <pc:chgData name="MOCH AMIR MUSTOFA" userId="S::mams@taspen.co.id::01966ea0-6a53-4d74-91d9-1de2cf2e5dcf" providerId="AD" clId="Web-{9430E84B-2CE9-479D-BF67-703474E86AFF}" dt="2022-09-15T12:20:42.881" v="280" actId="1076"/>
        <pc:sldMkLst>
          <pc:docMk/>
          <pc:sldMk cId="112019378" sldId="310"/>
        </pc:sldMkLst>
        <pc:picChg chg="add mod">
          <ac:chgData name="MOCH AMIR MUSTOFA" userId="S::mams@taspen.co.id::01966ea0-6a53-4d74-91d9-1de2cf2e5dcf" providerId="AD" clId="Web-{9430E84B-2CE9-479D-BF67-703474E86AFF}" dt="2022-09-15T12:14:23.024" v="275"/>
          <ac:picMkLst>
            <pc:docMk/>
            <pc:sldMk cId="112019378" sldId="310"/>
            <ac:picMk id="3" creationId="{6F36F36C-32E9-4BFA-31D7-374732D06220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16:50.593" v="277" actId="14100"/>
          <ac:picMkLst>
            <pc:docMk/>
            <pc:sldMk cId="112019378" sldId="310"/>
            <ac:picMk id="8" creationId="{B1BE0BBD-AB87-A7E8-93FB-694745981BC2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19:43.114" v="278"/>
          <ac:picMkLst>
            <pc:docMk/>
            <pc:sldMk cId="112019378" sldId="310"/>
            <ac:picMk id="10" creationId="{81577486-963E-2206-C928-BEDA56D6D032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20:42.881" v="280" actId="1076"/>
          <ac:picMkLst>
            <pc:docMk/>
            <pc:sldMk cId="112019378" sldId="310"/>
            <ac:picMk id="11" creationId="{A439CC99-3DE3-75BA-8A76-5E2FEEB0E09E}"/>
          </ac:picMkLst>
        </pc:picChg>
      </pc:sldChg>
      <pc:sldChg chg="addSp modSp new">
        <pc:chgData name="MOCH AMIR MUSTOFA" userId="S::mams@taspen.co.id::01966ea0-6a53-4d74-91d9-1de2cf2e5dcf" providerId="AD" clId="Web-{9430E84B-2CE9-479D-BF67-703474E86AFF}" dt="2022-09-15T12:25:07.780" v="289" actId="1076"/>
        <pc:sldMkLst>
          <pc:docMk/>
          <pc:sldMk cId="954363057" sldId="311"/>
        </pc:sldMkLst>
        <pc:spChg chg="mod">
          <ac:chgData name="MOCH AMIR MUSTOFA" userId="S::mams@taspen.co.id::01966ea0-6a53-4d74-91d9-1de2cf2e5dcf" providerId="AD" clId="Web-{9430E84B-2CE9-479D-BF67-703474E86AFF}" dt="2022-09-15T12:21:37.633" v="284" actId="20577"/>
          <ac:spMkLst>
            <pc:docMk/>
            <pc:sldMk cId="954363057" sldId="311"/>
            <ac:spMk id="3" creationId="{BEBD494D-8BC6-712B-3C05-A0C3E043DCA2}"/>
          </ac:spMkLst>
        </pc:spChg>
        <pc:picChg chg="add mod">
          <ac:chgData name="MOCH AMIR MUSTOFA" userId="S::mams@taspen.co.id::01966ea0-6a53-4d74-91d9-1de2cf2e5dcf" providerId="AD" clId="Web-{9430E84B-2CE9-479D-BF67-703474E86AFF}" dt="2022-09-15T12:25:05.014" v="288" actId="1076"/>
          <ac:picMkLst>
            <pc:docMk/>
            <pc:sldMk cId="954363057" sldId="311"/>
            <ac:picMk id="4" creationId="{7EFE1274-CFF8-C30A-E6CA-A6D83728AC9E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25:07.780" v="289" actId="1076"/>
          <ac:picMkLst>
            <pc:docMk/>
            <pc:sldMk cId="954363057" sldId="311"/>
            <ac:picMk id="5" creationId="{19DD19B9-7800-8A51-93FC-DA79CCC69AFC}"/>
          </ac:picMkLst>
        </pc:picChg>
      </pc:sldChg>
      <pc:sldChg chg="addSp modSp new">
        <pc:chgData name="MOCH AMIR MUSTOFA" userId="S::mams@taspen.co.id::01966ea0-6a53-4d74-91d9-1de2cf2e5dcf" providerId="AD" clId="Web-{9430E84B-2CE9-479D-BF67-703474E86AFF}" dt="2022-09-15T12:29:16.241" v="294" actId="1076"/>
        <pc:sldMkLst>
          <pc:docMk/>
          <pc:sldMk cId="1854839583" sldId="312"/>
        </pc:sldMkLst>
        <pc:picChg chg="add mod">
          <ac:chgData name="MOCH AMIR MUSTOFA" userId="S::mams@taspen.co.id::01966ea0-6a53-4d74-91d9-1de2cf2e5dcf" providerId="AD" clId="Web-{9430E84B-2CE9-479D-BF67-703474E86AFF}" dt="2022-09-15T12:29:16.241" v="294" actId="1076"/>
          <ac:picMkLst>
            <pc:docMk/>
            <pc:sldMk cId="1854839583" sldId="312"/>
            <ac:picMk id="4" creationId="{1A566E46-880E-A2EC-CF82-BE14CFE003E2}"/>
          </ac:picMkLst>
        </pc:picChg>
        <pc:picChg chg="add mod">
          <ac:chgData name="MOCH AMIR MUSTOFA" userId="S::mams@taspen.co.id::01966ea0-6a53-4d74-91d9-1de2cf2e5dcf" providerId="AD" clId="Web-{9430E84B-2CE9-479D-BF67-703474E86AFF}" dt="2022-09-15T12:29:12.850" v="293" actId="1076"/>
          <ac:picMkLst>
            <pc:docMk/>
            <pc:sldMk cId="1854839583" sldId="312"/>
            <ac:picMk id="5" creationId="{7B573B7D-E25F-5B6C-8D4A-A4822A17B2AA}"/>
          </ac:picMkLst>
        </pc:picChg>
      </pc:sldChg>
    </pc:docChg>
  </pc:docChgLst>
  <pc:docChgLst>
    <pc:chgData name="MOCH AMIR MUSTOFA" userId="S::mams@taspen.co.id::01966ea0-6a53-4d74-91d9-1de2cf2e5dcf" providerId="AD" clId="Web-{4DCE658D-40DD-4E16-9DED-AF4E59EF41B2}"/>
    <pc:docChg chg="modSld">
      <pc:chgData name="MOCH AMIR MUSTOFA" userId="S::mams@taspen.co.id::01966ea0-6a53-4d74-91d9-1de2cf2e5dcf" providerId="AD" clId="Web-{4DCE658D-40DD-4E16-9DED-AF4E59EF41B2}" dt="2022-09-15T11:31:24.593" v="19" actId="20577"/>
      <pc:docMkLst>
        <pc:docMk/>
      </pc:docMkLst>
      <pc:sldChg chg="modSp">
        <pc:chgData name="MOCH AMIR MUSTOFA" userId="S::mams@taspen.co.id::01966ea0-6a53-4d74-91d9-1de2cf2e5dcf" providerId="AD" clId="Web-{4DCE658D-40DD-4E16-9DED-AF4E59EF41B2}" dt="2022-09-15T11:31:24.593" v="19" actId="20577"/>
        <pc:sldMkLst>
          <pc:docMk/>
          <pc:sldMk cId="0" sldId="259"/>
        </pc:sldMkLst>
        <pc:spChg chg="mod">
          <ac:chgData name="MOCH AMIR MUSTOFA" userId="S::mams@taspen.co.id::01966ea0-6a53-4d74-91d9-1de2cf2e5dcf" providerId="AD" clId="Web-{4DCE658D-40DD-4E16-9DED-AF4E59EF41B2}" dt="2022-09-15T11:31:24.593" v="19" actId="20577"/>
          <ac:spMkLst>
            <pc:docMk/>
            <pc:sldMk cId="0" sldId="259"/>
            <ac:spMk id="506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886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080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378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870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5321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7462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5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8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9" r:id="rId6"/>
    <p:sldLayoutId id="2147483661" r:id="rId7"/>
    <p:sldLayoutId id="2147483666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211070" y="1082610"/>
            <a:ext cx="5878427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800">
                <a:solidFill>
                  <a:schemeClr val="bg1"/>
                </a:solidFill>
              </a:rPr>
              <a:t>Bank Mandiri Taspen</a:t>
            </a:r>
            <a:br>
              <a:rPr lang="en" sz="4800">
                <a:solidFill>
                  <a:schemeClr val="accent2"/>
                </a:solidFill>
              </a:rPr>
            </a:br>
            <a:r>
              <a:rPr lang="en" sz="4800">
                <a:solidFill>
                  <a:schemeClr val="accent2"/>
                </a:solidFill>
              </a:rPr>
              <a:t>as a Payment Partner</a:t>
            </a:r>
            <a:br>
              <a:rPr lang="en" sz="4800">
                <a:solidFill>
                  <a:schemeClr val="accent2"/>
                </a:solidFill>
              </a:rPr>
            </a:br>
            <a:r>
              <a:rPr lang="en" sz="4800">
                <a:solidFill>
                  <a:schemeClr val="accent2"/>
                </a:solidFill>
              </a:rPr>
              <a:t>for Customers</a:t>
            </a:r>
            <a:endParaRPr lang="en-US" sz="480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175496" y="1415516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939211" y="67056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5266050" y="3373444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Group 1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 panose="020B0609020204030204" pitchFamily="49" charset="0"/>
              </a:rPr>
              <a:t>Kinanthi Yurnalis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 panose="020B0609020204030204" pitchFamily="49" charset="0"/>
              </a:rPr>
              <a:t>Moch. A</a:t>
            </a:r>
            <a:r>
              <a:rPr lang="en-US" sz="1600">
                <a:latin typeface="Consolas" panose="020B0609020204030204" pitchFamily="49" charset="0"/>
              </a:rPr>
              <a:t>m</a:t>
            </a:r>
            <a:r>
              <a:rPr lang="en" sz="1600">
                <a:latin typeface="Consolas" panose="020B0609020204030204" pitchFamily="49" charset="0"/>
              </a:rPr>
              <a:t>ir Mustofa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 panose="020B0609020204030204" pitchFamily="49" charset="0"/>
              </a:rPr>
              <a:t>Risang S</a:t>
            </a:r>
            <a:r>
              <a:rPr lang="en-US" sz="1600">
                <a:latin typeface="Consolas" panose="020B0609020204030204" pitchFamily="49" charset="0"/>
              </a:rPr>
              <a:t>u</a:t>
            </a:r>
            <a:r>
              <a:rPr lang="en" sz="1600">
                <a:latin typeface="Consolas" panose="020B0609020204030204" pitchFamily="49" charset="0"/>
              </a:rPr>
              <a:t>rya W.</a:t>
            </a:r>
            <a:endParaRPr sz="1600">
              <a:latin typeface="Consolas" panose="020B0609020204030204" pitchFamily="49" charset="0"/>
            </a:endParaRPr>
          </a:p>
        </p:txBody>
      </p:sp>
      <p:sp>
        <p:nvSpPr>
          <p:cNvPr id="2" name="Google Shape;1256;p45">
            <a:extLst>
              <a:ext uri="{FF2B5EF4-FFF2-40B4-BE49-F238E27FC236}">
                <a16:creationId xmlns:a16="http://schemas.microsoft.com/office/drawing/2014/main" id="{F4651EE1-F37D-1468-39AE-83311CE54D96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sp>
        <p:nvSpPr>
          <p:cNvPr id="14" name="Google Shape;1149;p41">
            <a:extLst>
              <a:ext uri="{FF2B5EF4-FFF2-40B4-BE49-F238E27FC236}">
                <a16:creationId xmlns:a16="http://schemas.microsoft.com/office/drawing/2014/main" id="{6F8A7556-C7BC-2609-0292-1F06ABD5D110}"/>
              </a:ext>
            </a:extLst>
          </p:cNvPr>
          <p:cNvSpPr/>
          <p:nvPr/>
        </p:nvSpPr>
        <p:spPr>
          <a:xfrm>
            <a:off x="7264439" y="-288051"/>
            <a:ext cx="2104723" cy="1975650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150;p41">
            <a:extLst>
              <a:ext uri="{FF2B5EF4-FFF2-40B4-BE49-F238E27FC236}">
                <a16:creationId xmlns:a16="http://schemas.microsoft.com/office/drawing/2014/main" id="{296081D6-45C8-360A-749F-80749B6BCFED}"/>
              </a:ext>
            </a:extLst>
          </p:cNvPr>
          <p:cNvSpPr/>
          <p:nvPr/>
        </p:nvSpPr>
        <p:spPr>
          <a:xfrm>
            <a:off x="7372829" y="-100156"/>
            <a:ext cx="1846167" cy="1667838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151;p41">
            <a:extLst>
              <a:ext uri="{FF2B5EF4-FFF2-40B4-BE49-F238E27FC236}">
                <a16:creationId xmlns:a16="http://schemas.microsoft.com/office/drawing/2014/main" id="{051B5083-F7E8-8AFF-F1A2-1504CACF7756}"/>
              </a:ext>
            </a:extLst>
          </p:cNvPr>
          <p:cNvSpPr/>
          <p:nvPr/>
        </p:nvSpPr>
        <p:spPr>
          <a:xfrm>
            <a:off x="7575845" y="88209"/>
            <a:ext cx="1505164" cy="1359685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152;p41">
            <a:extLst>
              <a:ext uri="{FF2B5EF4-FFF2-40B4-BE49-F238E27FC236}">
                <a16:creationId xmlns:a16="http://schemas.microsoft.com/office/drawing/2014/main" id="{2404970F-5543-50EE-069F-27BCA4DFE5EA}"/>
              </a:ext>
            </a:extLst>
          </p:cNvPr>
          <p:cNvSpPr/>
          <p:nvPr/>
        </p:nvSpPr>
        <p:spPr>
          <a:xfrm rot="16738630">
            <a:off x="7149205" y="-386753"/>
            <a:ext cx="2433110" cy="2283943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153;p41">
            <a:extLst>
              <a:ext uri="{FF2B5EF4-FFF2-40B4-BE49-F238E27FC236}">
                <a16:creationId xmlns:a16="http://schemas.microsoft.com/office/drawing/2014/main" id="{D37AA715-8EDF-830A-1FCA-513D237E0D5E}"/>
              </a:ext>
            </a:extLst>
          </p:cNvPr>
          <p:cNvSpPr/>
          <p:nvPr/>
        </p:nvSpPr>
        <p:spPr>
          <a:xfrm>
            <a:off x="7264441" y="-288105"/>
            <a:ext cx="2104774" cy="1975718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154;p41">
            <a:extLst>
              <a:ext uri="{FF2B5EF4-FFF2-40B4-BE49-F238E27FC236}">
                <a16:creationId xmlns:a16="http://schemas.microsoft.com/office/drawing/2014/main" id="{8692C527-0E3C-A745-5647-AA1329663F1F}"/>
              </a:ext>
            </a:extLst>
          </p:cNvPr>
          <p:cNvSpPr/>
          <p:nvPr/>
        </p:nvSpPr>
        <p:spPr>
          <a:xfrm rot="4870002">
            <a:off x="7480657" y="-131161"/>
            <a:ext cx="1667559" cy="177552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155;p41">
            <a:extLst>
              <a:ext uri="{FF2B5EF4-FFF2-40B4-BE49-F238E27FC236}">
                <a16:creationId xmlns:a16="http://schemas.microsoft.com/office/drawing/2014/main" id="{4626A363-7A95-CC47-4D67-A0353D23EE3A}"/>
              </a:ext>
            </a:extLst>
          </p:cNvPr>
          <p:cNvSpPr/>
          <p:nvPr/>
        </p:nvSpPr>
        <p:spPr>
          <a:xfrm rot="788870">
            <a:off x="7681902" y="71773"/>
            <a:ext cx="1442475" cy="135383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15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256;p45">
            <a:extLst>
              <a:ext uri="{FF2B5EF4-FFF2-40B4-BE49-F238E27FC236}">
                <a16:creationId xmlns:a16="http://schemas.microsoft.com/office/drawing/2014/main" id="{2F490A80-6C37-41FF-D632-D1E1A451C1B1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C64E68-2F4A-1ADA-B50A-4CE3947F1F2C}"/>
              </a:ext>
            </a:extLst>
          </p:cNvPr>
          <p:cNvCxnSpPr>
            <a:cxnSpLocks/>
          </p:cNvCxnSpPr>
          <p:nvPr/>
        </p:nvCxnSpPr>
        <p:spPr>
          <a:xfrm>
            <a:off x="5511800" y="455789"/>
            <a:ext cx="48429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F852F89F-872D-EA5D-F4DF-2C894D08D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143" y="221625"/>
            <a:ext cx="8809714" cy="577800"/>
          </a:xfrm>
        </p:spPr>
        <p:txBody>
          <a:bodyPr/>
          <a:lstStyle/>
          <a:p>
            <a:r>
              <a:rPr lang="en" sz="3200">
                <a:solidFill>
                  <a:schemeClr val="accent5">
                    <a:lumMod val="75000"/>
                  </a:schemeClr>
                </a:solidFill>
              </a:rPr>
              <a:t>EDA (Exploratory Data Analysis)</a:t>
            </a:r>
            <a:endParaRPr lang="en-US" sz="240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9828508E-16CE-EC3C-8052-9B7B2CC0A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187" y="1029105"/>
            <a:ext cx="3111954" cy="10994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3" descr="Table&#10;&#10;Description automatically generated">
            <a:extLst>
              <a:ext uri="{FF2B5EF4-FFF2-40B4-BE49-F238E27FC236}">
                <a16:creationId xmlns:a16="http://schemas.microsoft.com/office/drawing/2014/main" id="{D28081F9-964C-DAA4-F8C8-599757E96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359" y="868802"/>
            <a:ext cx="3280908" cy="391337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4" descr="Table&#10;&#10;Description automatically generated">
            <a:extLst>
              <a:ext uri="{FF2B5EF4-FFF2-40B4-BE49-F238E27FC236}">
                <a16:creationId xmlns:a16="http://schemas.microsoft.com/office/drawing/2014/main" id="{B542770E-E3D4-5BCC-030D-799A953E5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143" y="2198026"/>
            <a:ext cx="3111954" cy="14098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5" descr="Table&#10;&#10;Description automatically generated">
            <a:extLst>
              <a:ext uri="{FF2B5EF4-FFF2-40B4-BE49-F238E27FC236}">
                <a16:creationId xmlns:a16="http://schemas.microsoft.com/office/drawing/2014/main" id="{6D7F27AB-D764-8AF3-FBB4-551E90C8A8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0882" y="3692450"/>
            <a:ext cx="3111954" cy="1249767"/>
          </a:xfrm>
          <a:prstGeom prst="rect">
            <a:avLst/>
          </a:prstGeom>
        </p:spPr>
      </p:pic>
      <p:pic>
        <p:nvPicPr>
          <p:cNvPr id="16" name="Picture 16" descr="Table&#10;&#10;Description automatically generated">
            <a:extLst>
              <a:ext uri="{FF2B5EF4-FFF2-40B4-BE49-F238E27FC236}">
                <a16:creationId xmlns:a16="http://schemas.microsoft.com/office/drawing/2014/main" id="{EFD42DBC-CEC5-37F1-7EBD-D2602A2388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0447" y="2213150"/>
            <a:ext cx="3111953" cy="139471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4CAAF8-15C1-117D-7FC3-86BBFD6ADEFB}"/>
              </a:ext>
            </a:extLst>
          </p:cNvPr>
          <p:cNvCxnSpPr>
            <a:cxnSpLocks/>
          </p:cNvCxnSpPr>
          <p:nvPr/>
        </p:nvCxnSpPr>
        <p:spPr>
          <a:xfrm>
            <a:off x="5511800" y="417689"/>
            <a:ext cx="48429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777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52F89F-872D-EA5D-F4DF-2C894D08D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999" y="76500"/>
            <a:ext cx="6132057" cy="577800"/>
          </a:xfrm>
        </p:spPr>
        <p:txBody>
          <a:bodyPr/>
          <a:lstStyle/>
          <a:p>
            <a:pPr algn="ctr"/>
            <a:r>
              <a:rPr lang="en" sz="3200">
                <a:solidFill>
                  <a:schemeClr val="accent5">
                    <a:lumMod val="75000"/>
                  </a:schemeClr>
                </a:solidFill>
              </a:rPr>
              <a:t>EDA (Exploratory Data Analysis)</a:t>
            </a:r>
            <a:endParaRPr lang="en-US" sz="240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" name="Google Shape;1476;p48">
            <a:extLst>
              <a:ext uri="{FF2B5EF4-FFF2-40B4-BE49-F238E27FC236}">
                <a16:creationId xmlns:a16="http://schemas.microsoft.com/office/drawing/2014/main" id="{F6EBE444-E1BC-3B85-92C7-7B44018420E4}"/>
              </a:ext>
            </a:extLst>
          </p:cNvPr>
          <p:cNvGrpSpPr/>
          <p:nvPr/>
        </p:nvGrpSpPr>
        <p:grpSpPr>
          <a:xfrm rot="11506001">
            <a:off x="-2495341" y="-353869"/>
            <a:ext cx="6156365" cy="1251578"/>
            <a:chOff x="238125" y="657975"/>
            <a:chExt cx="2105475" cy="467800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6" name="Google Shape;1477;p48">
              <a:extLst>
                <a:ext uri="{FF2B5EF4-FFF2-40B4-BE49-F238E27FC236}">
                  <a16:creationId xmlns:a16="http://schemas.microsoft.com/office/drawing/2014/main" id="{674CC7EE-0C58-FC4C-C146-46EEA7FC2884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grp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78;p48">
              <a:extLst>
                <a:ext uri="{FF2B5EF4-FFF2-40B4-BE49-F238E27FC236}">
                  <a16:creationId xmlns:a16="http://schemas.microsoft.com/office/drawing/2014/main" id="{958C331B-636B-760E-E2B3-C7287365C20E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grp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256;p45">
            <a:extLst>
              <a:ext uri="{FF2B5EF4-FFF2-40B4-BE49-F238E27FC236}">
                <a16:creationId xmlns:a16="http://schemas.microsoft.com/office/drawing/2014/main" id="{E2841B04-2D3E-0F51-D948-3AA968A82A20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pic>
        <p:nvPicPr>
          <p:cNvPr id="8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B1BE0BBD-AB87-A7E8-93FB-694745981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204" y="654300"/>
            <a:ext cx="4807646" cy="407908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10" descr="Diagram&#10;&#10;Description automatically generated">
            <a:extLst>
              <a:ext uri="{FF2B5EF4-FFF2-40B4-BE49-F238E27FC236}">
                <a16:creationId xmlns:a16="http://schemas.microsoft.com/office/drawing/2014/main" id="{81577486-963E-2206-C928-BEDA56D6D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12" y="656096"/>
            <a:ext cx="2743200" cy="13584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1" descr="A picture containing text, crossword puzzle&#10;&#10;Description automatically generated">
            <a:extLst>
              <a:ext uri="{FF2B5EF4-FFF2-40B4-BE49-F238E27FC236}">
                <a16:creationId xmlns:a16="http://schemas.microsoft.com/office/drawing/2014/main" id="{A439CC99-3DE3-75BA-8A76-5E2FEEB0E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246" y="2094818"/>
            <a:ext cx="2936731" cy="286388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019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286CE1-E700-CF94-34E6-FD54969F2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BD494D-8BC6-712B-3C05-A0C3E043D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1693" y="114719"/>
            <a:ext cx="2686500" cy="577800"/>
          </a:xfrm>
        </p:spPr>
        <p:txBody>
          <a:bodyPr/>
          <a:lstStyle/>
          <a:p>
            <a:pPr algn="ctr"/>
            <a:r>
              <a:rPr lang="en-US" sz="3200">
                <a:solidFill>
                  <a:schemeClr val="accent5">
                    <a:lumMod val="75000"/>
                  </a:schemeClr>
                </a:solidFill>
              </a:rPr>
              <a:t>Modelling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7EFE1274-CFF8-C30A-E6CA-A6D83728A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62" y="779280"/>
            <a:ext cx="4454088" cy="217007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19DD19B9-7800-8A51-93FC-DA79CCC69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228" y="2620970"/>
            <a:ext cx="4834027" cy="2090100"/>
          </a:xfrm>
          <a:prstGeom prst="rect">
            <a:avLst/>
          </a:prstGeom>
        </p:spPr>
      </p:pic>
      <p:cxnSp>
        <p:nvCxnSpPr>
          <p:cNvPr id="90" name="Google Shape;614;p30">
            <a:extLst>
              <a:ext uri="{FF2B5EF4-FFF2-40B4-BE49-F238E27FC236}">
                <a16:creationId xmlns:a16="http://schemas.microsoft.com/office/drawing/2014/main" id="{2BF62A6C-150E-EFB2-0F51-531D4878EB46}"/>
              </a:ext>
            </a:extLst>
          </p:cNvPr>
          <p:cNvCxnSpPr>
            <a:cxnSpLocks/>
          </p:cNvCxnSpPr>
          <p:nvPr/>
        </p:nvCxnSpPr>
        <p:spPr>
          <a:xfrm rot="10800000" flipV="1">
            <a:off x="2006600" y="692519"/>
            <a:ext cx="7137400" cy="98665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614;p30">
            <a:extLst>
              <a:ext uri="{FF2B5EF4-FFF2-40B4-BE49-F238E27FC236}">
                <a16:creationId xmlns:a16="http://schemas.microsoft.com/office/drawing/2014/main" id="{96A07F42-B99D-1698-4239-AFCB12DE766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71700" y="432430"/>
            <a:ext cx="7137400" cy="98665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1256;p45">
            <a:extLst>
              <a:ext uri="{FF2B5EF4-FFF2-40B4-BE49-F238E27FC236}">
                <a16:creationId xmlns:a16="http://schemas.microsoft.com/office/drawing/2014/main" id="{84A8EE02-A07B-07C2-561C-8A60A4834B37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954363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1476;p48">
            <a:extLst>
              <a:ext uri="{FF2B5EF4-FFF2-40B4-BE49-F238E27FC236}">
                <a16:creationId xmlns:a16="http://schemas.microsoft.com/office/drawing/2014/main" id="{9A083A5A-536C-A7CD-1676-9286F62A086D}"/>
              </a:ext>
            </a:extLst>
          </p:cNvPr>
          <p:cNvGrpSpPr/>
          <p:nvPr/>
        </p:nvGrpSpPr>
        <p:grpSpPr>
          <a:xfrm rot="11506001">
            <a:off x="-618947" y="1679790"/>
            <a:ext cx="11785754" cy="2550167"/>
            <a:chOff x="238125" y="657975"/>
            <a:chExt cx="2105475" cy="467800"/>
          </a:xfrm>
          <a:solidFill>
            <a:schemeClr val="accent5">
              <a:lumMod val="75000"/>
            </a:schemeClr>
          </a:solidFill>
        </p:grpSpPr>
        <p:sp>
          <p:nvSpPr>
            <p:cNvPr id="9" name="Google Shape;1477;p48">
              <a:extLst>
                <a:ext uri="{FF2B5EF4-FFF2-40B4-BE49-F238E27FC236}">
                  <a16:creationId xmlns:a16="http://schemas.microsoft.com/office/drawing/2014/main" id="{29C68EAF-6A33-0D22-F0BC-7091E46442E9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grp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8;p48">
              <a:extLst>
                <a:ext uri="{FF2B5EF4-FFF2-40B4-BE49-F238E27FC236}">
                  <a16:creationId xmlns:a16="http://schemas.microsoft.com/office/drawing/2014/main" id="{88D510DD-A9A9-3D37-96AC-304E178F35B9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grp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EFDE05-FBFC-0BFB-24AE-55EE45ECE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ADBE33-711A-25CA-6EF2-D1165B700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061" y="235983"/>
            <a:ext cx="3753150" cy="577800"/>
          </a:xfrm>
        </p:spPr>
        <p:txBody>
          <a:bodyPr/>
          <a:lstStyle/>
          <a:p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Before | After Tuning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A566E46-880E-A2EC-CF82-BE14CFE00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44" y="813783"/>
            <a:ext cx="3610881" cy="382088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B573B7D-E25F-5B6C-8D4A-A4822A17B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075" y="1198369"/>
            <a:ext cx="3610882" cy="350672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A5DA98A0-13F0-BD5E-0C4C-B5EFD3DF1EAF}"/>
              </a:ext>
            </a:extLst>
          </p:cNvPr>
          <p:cNvSpPr txBox="1">
            <a:spLocks/>
          </p:cNvSpPr>
          <p:nvPr/>
        </p:nvSpPr>
        <p:spPr>
          <a:xfrm>
            <a:off x="5435161" y="620569"/>
            <a:ext cx="375315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Feature Importance</a:t>
            </a:r>
          </a:p>
        </p:txBody>
      </p:sp>
      <p:sp>
        <p:nvSpPr>
          <p:cNvPr id="7" name="Google Shape;1256;p45">
            <a:extLst>
              <a:ext uri="{FF2B5EF4-FFF2-40B4-BE49-F238E27FC236}">
                <a16:creationId xmlns:a16="http://schemas.microsoft.com/office/drawing/2014/main" id="{AE933ACD-3FBE-2E1D-91C7-94A1478629BC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1854839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284309" y="950140"/>
            <a:ext cx="8179966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Dari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semua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calon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diprediksi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oleh model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hanya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19%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benar-benar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5080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Dari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semua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calon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model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hanya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memprediksi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benar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sebanyak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39%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 </a:t>
            </a:r>
          </a:p>
          <a:p>
            <a:pPr marL="5080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Dari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berbagai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diteliti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paling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berpengaruh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terhadap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model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adalah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Jumlah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Anak dan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Jumlah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Istri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 Di mana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lainnya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turut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mempengaruhi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berada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di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bawah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kedua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tersebut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5080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Dari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analisis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dilakukan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dihasilkan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metode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tidak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cukup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bagus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dalam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memprediksi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hubungan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antar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400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284309" y="2930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Conclusion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Google Shape;1256;p45">
            <a:extLst>
              <a:ext uri="{FF2B5EF4-FFF2-40B4-BE49-F238E27FC236}">
                <a16:creationId xmlns:a16="http://schemas.microsoft.com/office/drawing/2014/main" id="{42942486-3C4D-218C-0CC5-ECA33522C789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48766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209550" y="30792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Recommendations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F4C4EC-8DCA-581E-8B7F-0711E54AE418}"/>
              </a:ext>
            </a:extLst>
          </p:cNvPr>
          <p:cNvSpPr txBox="1"/>
          <p:nvPr/>
        </p:nvSpPr>
        <p:spPr>
          <a:xfrm>
            <a:off x="209550" y="936873"/>
            <a:ext cx="87249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Menyusun strategi yang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mendorong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dapat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 </a:t>
            </a:r>
          </a:p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lokasi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ATM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Jumlah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Cabang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per-wilayah, dan Alamat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tinggal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meningkatkan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hasil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pemodelan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dilakukan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Harapannya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meningkatkan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awareness dan engagement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antara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err="1">
                <a:solidFill>
                  <a:schemeClr val="bg1"/>
                </a:solidFill>
                <a:latin typeface="Consolas" panose="020B0609020204030204" pitchFamily="49" charset="0"/>
              </a:rPr>
              <a:t>kuisioner</a:t>
            </a:r>
            <a:r>
              <a:rPr lang="en-ID">
                <a:solidFill>
                  <a:schemeClr val="bg1"/>
                </a:solidFill>
                <a:latin typeface="Consolas" panose="020B0609020204030204" pitchFamily="49" charset="0"/>
              </a:rPr>
              <a:t> survey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kepada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peserta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mengetahui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kepuasan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pelanggan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terhadap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layanan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hasilnya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bahan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monitoring dan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evaluasi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Meningkatkan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pelayanan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memberikan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berbagai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fasilitas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tambahan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(loyalty benefit,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kerja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sama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berbagai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merchant,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kredit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kepemilikan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rumah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motor, dan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mobil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dsb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.)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menjaga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engagement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kepada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riset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dan benchmarking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memberikan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suku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bunga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kompetitif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dibandingkan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yang lain agar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tertarik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342900" indent="-342900" algn="just">
              <a:buClr>
                <a:schemeClr val="bg1"/>
              </a:buClr>
              <a:buFont typeface="+mj-lt"/>
              <a:buAutoNum type="arabicPeriod"/>
            </a:pP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Melakukan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penawaran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produk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asuransi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Taspen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Life (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Taspen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Dwiguna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Sejahtera,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Taspen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Smart Save,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Taspen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Bright Life,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dsb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 yang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sesuai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profil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setiap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bentuk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kerja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sama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peningkatan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pendapatan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ekosistem</a:t>
            </a:r>
            <a:r>
              <a:rPr lang="en-ID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TASPEN Group. </a:t>
            </a:r>
          </a:p>
        </p:txBody>
      </p:sp>
      <p:grpSp>
        <p:nvGrpSpPr>
          <p:cNvPr id="2" name="Google Shape;1476;p48">
            <a:extLst>
              <a:ext uri="{FF2B5EF4-FFF2-40B4-BE49-F238E27FC236}">
                <a16:creationId xmlns:a16="http://schemas.microsoft.com/office/drawing/2014/main" id="{9E9DAF2F-DA8E-61EA-A4F8-37BB33621ED9}"/>
              </a:ext>
            </a:extLst>
          </p:cNvPr>
          <p:cNvGrpSpPr/>
          <p:nvPr/>
        </p:nvGrpSpPr>
        <p:grpSpPr>
          <a:xfrm>
            <a:off x="5305779" y="38781"/>
            <a:ext cx="6180666" cy="889452"/>
            <a:chOff x="238125" y="657975"/>
            <a:chExt cx="2105475" cy="467800"/>
          </a:xfrm>
          <a:solidFill>
            <a:schemeClr val="accent5">
              <a:lumMod val="75000"/>
            </a:schemeClr>
          </a:solidFill>
        </p:grpSpPr>
        <p:sp>
          <p:nvSpPr>
            <p:cNvPr id="3" name="Google Shape;1477;p48">
              <a:extLst>
                <a:ext uri="{FF2B5EF4-FFF2-40B4-BE49-F238E27FC236}">
                  <a16:creationId xmlns:a16="http://schemas.microsoft.com/office/drawing/2014/main" id="{802CD9E5-3F8B-DBA0-A07E-E7A3D0831069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78;p48">
              <a:extLst>
                <a:ext uri="{FF2B5EF4-FFF2-40B4-BE49-F238E27FC236}">
                  <a16:creationId xmlns:a16="http://schemas.microsoft.com/office/drawing/2014/main" id="{DEA6BF97-C77F-73E0-855A-F6AD17E9AE7E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256;p45">
            <a:extLst>
              <a:ext uri="{FF2B5EF4-FFF2-40B4-BE49-F238E27FC236}">
                <a16:creationId xmlns:a16="http://schemas.microsoft.com/office/drawing/2014/main" id="{F966128A-0746-FA2C-9FFD-60B891BDED2B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3217706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50" y="2070083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00" y="924383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414" name="Google Shape;1256;p45">
            <a:extLst>
              <a:ext uri="{FF2B5EF4-FFF2-40B4-BE49-F238E27FC236}">
                <a16:creationId xmlns:a16="http://schemas.microsoft.com/office/drawing/2014/main" id="{C6248B88-3152-A34A-742E-8220C492BA3B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sp>
        <p:nvSpPr>
          <p:cNvPr id="1415" name="Google Shape;691;p32">
            <a:extLst>
              <a:ext uri="{FF2B5EF4-FFF2-40B4-BE49-F238E27FC236}">
                <a16:creationId xmlns:a16="http://schemas.microsoft.com/office/drawing/2014/main" id="{A4FA9B2D-DF00-14B4-BBD9-1F1F43D6F0D7}"/>
              </a:ext>
            </a:extLst>
          </p:cNvPr>
          <p:cNvSpPr/>
          <p:nvPr/>
        </p:nvSpPr>
        <p:spPr>
          <a:xfrm>
            <a:off x="2462676" y="2105789"/>
            <a:ext cx="6897224" cy="125093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692;p32">
            <a:extLst>
              <a:ext uri="{FF2B5EF4-FFF2-40B4-BE49-F238E27FC236}">
                <a16:creationId xmlns:a16="http://schemas.microsoft.com/office/drawing/2014/main" id="{00EEEFF8-7D14-7BDF-1D0F-1CEACCD9251E}"/>
              </a:ext>
            </a:extLst>
          </p:cNvPr>
          <p:cNvSpPr/>
          <p:nvPr/>
        </p:nvSpPr>
        <p:spPr>
          <a:xfrm>
            <a:off x="2462149" y="2105789"/>
            <a:ext cx="5573225" cy="125093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476;p48">
            <a:extLst>
              <a:ext uri="{FF2B5EF4-FFF2-40B4-BE49-F238E27FC236}">
                <a16:creationId xmlns:a16="http://schemas.microsoft.com/office/drawing/2014/main" id="{78188BF9-8549-60AE-8880-FE129018DFAB}"/>
              </a:ext>
            </a:extLst>
          </p:cNvPr>
          <p:cNvGrpSpPr/>
          <p:nvPr/>
        </p:nvGrpSpPr>
        <p:grpSpPr>
          <a:xfrm>
            <a:off x="-654377" y="2204217"/>
            <a:ext cx="10193488" cy="1515115"/>
            <a:chOff x="238125" y="657975"/>
            <a:chExt cx="2105475" cy="467800"/>
          </a:xfrm>
          <a:solidFill>
            <a:schemeClr val="accent5">
              <a:lumMod val="75000"/>
            </a:schemeClr>
          </a:solidFill>
        </p:grpSpPr>
        <p:sp>
          <p:nvSpPr>
            <p:cNvPr id="5" name="Google Shape;1477;p48">
              <a:extLst>
                <a:ext uri="{FF2B5EF4-FFF2-40B4-BE49-F238E27FC236}">
                  <a16:creationId xmlns:a16="http://schemas.microsoft.com/office/drawing/2014/main" id="{9312482D-C60B-10FF-F42A-DCCE816BCEF0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8;p48">
              <a:extLst>
                <a:ext uri="{FF2B5EF4-FFF2-40B4-BE49-F238E27FC236}">
                  <a16:creationId xmlns:a16="http://schemas.microsoft.com/office/drawing/2014/main" id="{A5A87D01-179A-F698-67B2-A44036C9A482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3337304" y="3659622"/>
            <a:ext cx="2307597" cy="712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/>
              <a:t>M. Amir </a:t>
            </a:r>
            <a:r>
              <a:rPr lang="en-US" sz="1400" b="1" err="1"/>
              <a:t>Mustofa</a:t>
            </a:r>
            <a:endParaRPr lang="en-US" sz="1400" b="1"/>
          </a:p>
          <a:p>
            <a:pPr marL="0" indent="0" algn="ctr">
              <a:buNone/>
            </a:pPr>
            <a:r>
              <a:rPr lang="en-US" sz="1050"/>
              <a:t>Senior Enterprise Data Management Officer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443349" y="46874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5">
                    <a:lumMod val="75000"/>
                  </a:schemeClr>
                </a:solidFill>
              </a:rPr>
              <a:t>Group Members</a:t>
            </a:r>
            <a:endParaRPr sz="320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Google Shape;465;p26">
            <a:extLst>
              <a:ext uri="{FF2B5EF4-FFF2-40B4-BE49-F238E27FC236}">
                <a16:creationId xmlns:a16="http://schemas.microsoft.com/office/drawing/2014/main" id="{F05EFD02-354C-F88D-FE4D-646255993EE7}"/>
              </a:ext>
            </a:extLst>
          </p:cNvPr>
          <p:cNvSpPr txBox="1">
            <a:spLocks/>
          </p:cNvSpPr>
          <p:nvPr/>
        </p:nvSpPr>
        <p:spPr>
          <a:xfrm>
            <a:off x="6378583" y="3659622"/>
            <a:ext cx="2155814" cy="550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buFont typeface="Livvic Light"/>
              <a:buNone/>
            </a:pPr>
            <a:r>
              <a:rPr lang="en-US" sz="1400" b="1" err="1"/>
              <a:t>Risang</a:t>
            </a:r>
            <a:r>
              <a:rPr lang="en-US" sz="1400" b="1"/>
              <a:t> Surya W.</a:t>
            </a:r>
          </a:p>
          <a:p>
            <a:pPr marL="0" indent="0" algn="ctr">
              <a:buFont typeface="Livvic Light"/>
              <a:buNone/>
            </a:pPr>
            <a:r>
              <a:rPr lang="en-US" sz="1050"/>
              <a:t>Corporate Data Reporting</a:t>
            </a:r>
          </a:p>
          <a:p>
            <a:pPr marL="0" indent="0" algn="ctr">
              <a:buFont typeface="Livvic Light"/>
              <a:buNone/>
            </a:pPr>
            <a:r>
              <a:rPr lang="en-US" sz="1050"/>
              <a:t>Sub Dept Head</a:t>
            </a:r>
            <a:endParaRPr lang="en-US" sz="1400"/>
          </a:p>
        </p:txBody>
      </p:sp>
      <p:sp>
        <p:nvSpPr>
          <p:cNvPr id="3" name="Google Shape;465;p26">
            <a:extLst>
              <a:ext uri="{FF2B5EF4-FFF2-40B4-BE49-F238E27FC236}">
                <a16:creationId xmlns:a16="http://schemas.microsoft.com/office/drawing/2014/main" id="{B1BE8619-442C-B9FE-4949-790D0E68ADE2}"/>
              </a:ext>
            </a:extLst>
          </p:cNvPr>
          <p:cNvSpPr txBox="1">
            <a:spLocks/>
          </p:cNvSpPr>
          <p:nvPr/>
        </p:nvSpPr>
        <p:spPr>
          <a:xfrm>
            <a:off x="618828" y="3659622"/>
            <a:ext cx="198817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buFont typeface="Livvic Light"/>
              <a:buNone/>
            </a:pPr>
            <a:r>
              <a:rPr lang="en-US" sz="1400" b="1" err="1"/>
              <a:t>Kinanthi</a:t>
            </a:r>
            <a:r>
              <a:rPr lang="en-US" sz="1400" b="1"/>
              <a:t> </a:t>
            </a:r>
            <a:r>
              <a:rPr lang="en-US" sz="1400" b="1" err="1"/>
              <a:t>Yurnalis</a:t>
            </a:r>
            <a:endParaRPr lang="en-US" sz="1400" b="1"/>
          </a:p>
          <a:p>
            <a:pPr marL="0" indent="0" algn="ctr">
              <a:buFont typeface="Livvic Light"/>
              <a:buNone/>
            </a:pPr>
            <a:r>
              <a:rPr lang="en-US" sz="1050"/>
              <a:t>Accounting Manager</a:t>
            </a:r>
            <a:endParaRPr lang="en-US" sz="1400"/>
          </a:p>
        </p:txBody>
      </p:sp>
      <p:pic>
        <p:nvPicPr>
          <p:cNvPr id="6" name="Picture 5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6CC8FD26-6B94-9A29-ECF2-5F657389D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9844" l="4455" r="97421">
                        <a14:foregroundMark x1="49824" y1="10078" x2="49824" y2="10078"/>
                        <a14:foregroundMark x1="94138" y1="87266" x2="94138" y2="87266"/>
                        <a14:foregroundMark x1="76905" y1="94922" x2="76905" y2="94922"/>
                        <a14:foregroundMark x1="10317" y1="96563" x2="10317" y2="96563"/>
                        <a14:foregroundMark x1="7034" y1="83984" x2="7034" y2="83984"/>
                        <a14:foregroundMark x1="6213" y1="65391" x2="6213" y2="65391"/>
                        <a14:foregroundMark x1="4572" y1="80703" x2="4572" y2="80703"/>
                        <a14:foregroundMark x1="6213" y1="93281" x2="6213" y2="93281"/>
                        <a14:foregroundMark x1="7855" y1="93828" x2="7855" y2="93828"/>
                        <a14:foregroundMark x1="94959" y1="95469" x2="94959" y2="95469"/>
                        <a14:foregroundMark x1="55569" y1="13359" x2="55569" y2="13359"/>
                        <a14:foregroundMark x1="55569" y1="11719" x2="55569" y2="11719"/>
                        <a14:foregroundMark x1="55569" y1="11719" x2="55569" y2="11719"/>
                        <a14:foregroundMark x1="54748" y1="11719" x2="54748" y2="11719"/>
                        <a14:foregroundMark x1="54748" y1="11719" x2="54748" y2="11719"/>
                        <a14:foregroundMark x1="53107" y1="11719" x2="53107" y2="11719"/>
                        <a14:foregroundMark x1="53107" y1="11719" x2="53107" y2="11719"/>
                        <a14:foregroundMark x1="97421" y1="99844" x2="97421" y2="99844"/>
                        <a14:foregroundMark x1="69168" y1="27500" x2="69168" y2="27500"/>
                        <a14:foregroundMark x1="50645" y1="28984" x2="50645" y2="28984"/>
                        <a14:foregroundMark x1="34232" y1="27891" x2="34232" y2="27891"/>
                        <a14:foregroundMark x1="33060" y1="22188" x2="33060" y2="22188"/>
                        <a14:foregroundMark x1="68230" y1="23125" x2="68230" y2="23125"/>
                        <a14:foregroundMark x1="68230" y1="23125" x2="68230" y2="23125"/>
                        <a14:foregroundMark x1="52521" y1="10938" x2="52521" y2="10938"/>
                        <a14:foregroundMark x1="52521" y1="10938" x2="52521" y2="10938"/>
                        <a14:foregroundMark x1="43728" y1="12812" x2="43728" y2="12812"/>
                        <a14:foregroundMark x1="43728" y1="12812" x2="43728" y2="128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6544" y="1618988"/>
            <a:ext cx="1359892" cy="20406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E92998-2FC0-D982-8959-1C617FB867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38" b="98313" l="2632" r="97556">
                        <a14:foregroundMark x1="17387" y1="70688" x2="17387" y2="70688"/>
                        <a14:foregroundMark x1="17387" y1="70688" x2="17387" y2="70688"/>
                        <a14:foregroundMark x1="17387" y1="70688" x2="17387" y2="70688"/>
                        <a14:foregroundMark x1="18233" y1="67188" x2="18233" y2="67188"/>
                        <a14:foregroundMark x1="18233" y1="67188" x2="18233" y2="67188"/>
                        <a14:foregroundMark x1="18515" y1="64938" x2="18515" y2="64938"/>
                        <a14:foregroundMark x1="18515" y1="64750" x2="18515" y2="64750"/>
                        <a14:foregroundMark x1="18515" y1="64750" x2="18515" y2="64750"/>
                        <a14:foregroundMark x1="17387" y1="64188" x2="17387" y2="64188"/>
                        <a14:foregroundMark x1="17387" y1="64188" x2="17387" y2="64188"/>
                        <a14:foregroundMark x1="14380" y1="62000" x2="14380" y2="62000"/>
                        <a14:foregroundMark x1="19925" y1="65500" x2="19925" y2="65500"/>
                        <a14:foregroundMark x1="27726" y1="67563" x2="27726" y2="67563"/>
                        <a14:foregroundMark x1="85338" y1="67000" x2="85338" y2="67000"/>
                        <a14:foregroundMark x1="85902" y1="64750" x2="85902" y2="64750"/>
                        <a14:foregroundMark x1="85902" y1="64750" x2="85902" y2="64750"/>
                        <a14:foregroundMark x1="87312" y1="62000" x2="87312" y2="62000"/>
                        <a14:foregroundMark x1="87312" y1="61813" x2="87312" y2="61813"/>
                        <a14:foregroundMark x1="88158" y1="58438" x2="88158" y2="58438"/>
                        <a14:foregroundMark x1="88158" y1="55688" x2="96805" y2="74000"/>
                        <a14:foregroundMark x1="96805" y1="74000" x2="95959" y2="75688"/>
                        <a14:foregroundMark x1="84774" y1="67188" x2="84492" y2="84750"/>
                        <a14:foregroundMark x1="75376" y1="67563" x2="93233" y2="83875"/>
                        <a14:foregroundMark x1="93233" y1="83875" x2="92011" y2="82563"/>
                        <a14:foregroundMark x1="12970" y1="68438" x2="14380" y2="85688"/>
                        <a14:foregroundMark x1="23026" y1="67875" x2="25188" y2="87188"/>
                        <a14:foregroundMark x1="6297" y1="55688" x2="6297" y2="55688"/>
                        <a14:foregroundMark x1="7143" y1="53250" x2="7143" y2="53250"/>
                        <a14:foregroundMark x1="2632" y1="61625" x2="2632" y2="61625"/>
                        <a14:foregroundMark x1="3195" y1="67375" x2="3195" y2="67375"/>
                        <a14:foregroundMark x1="7143" y1="57000" x2="7143" y2="57000"/>
                        <a14:foregroundMark x1="7425" y1="62000" x2="7425" y2="62000"/>
                        <a14:foregroundMark x1="16823" y1="88813" x2="16823" y2="88813"/>
                        <a14:foregroundMark x1="78102" y1="64938" x2="78102" y2="64938"/>
                        <a14:foregroundMark x1="78102" y1="64938" x2="78102" y2="64938"/>
                        <a14:foregroundMark x1="75658" y1="79938" x2="75658" y2="79938"/>
                        <a14:foregroundMark x1="75658" y1="79938" x2="75658" y2="79938"/>
                        <a14:foregroundMark x1="75658" y1="79938" x2="75658" y2="79938"/>
                        <a14:foregroundMark x1="98214" y1="68063" x2="98214" y2="68063"/>
                        <a14:foregroundMark x1="98214" y1="68063" x2="98214" y2="68063"/>
                        <a14:foregroundMark x1="97932" y1="68063" x2="97932" y2="68063"/>
                        <a14:foregroundMark x1="96241" y1="90313" x2="96241" y2="90313"/>
                        <a14:foregroundMark x1="96805" y1="90313" x2="96805" y2="90313"/>
                        <a14:foregroundMark x1="4887" y1="91438" x2="4887" y2="91438"/>
                        <a14:foregroundMark x1="5451" y1="91625" x2="5451" y2="91625"/>
                        <a14:foregroundMark x1="5733" y1="91625" x2="5733" y2="91625"/>
                        <a14:foregroundMark x1="25752" y1="92000" x2="25752" y2="92000"/>
                        <a14:foregroundMark x1="19079" y1="92375" x2="19079" y2="92375"/>
                        <a14:foregroundMark x1="19079" y1="92375" x2="19079" y2="92375"/>
                        <a14:foregroundMark x1="19079" y1="91250" x2="19079" y2="91250"/>
                        <a14:foregroundMark x1="10714" y1="91063" x2="10714" y2="91063"/>
                        <a14:foregroundMark x1="5451" y1="86250" x2="5451" y2="86250"/>
                        <a14:foregroundMark x1="4323" y1="83625" x2="4323" y2="83625"/>
                        <a14:foregroundMark x1="4323" y1="83625" x2="4323" y2="83625"/>
                        <a14:foregroundMark x1="3195" y1="71625" x2="3195" y2="71625"/>
                        <a14:foregroundMark x1="2914" y1="71438" x2="2914" y2="71438"/>
                        <a14:foregroundMark x1="2914" y1="71438" x2="2914" y2="71438"/>
                        <a14:foregroundMark x1="2914" y1="71438" x2="2914" y2="71438"/>
                        <a14:foregroundMark x1="3195" y1="57375" x2="6579" y2="90125"/>
                        <a14:foregroundMark x1="1504" y1="92563" x2="30827" y2="96875"/>
                        <a14:foregroundMark x1="30827" y1="96875" x2="72368" y2="95313"/>
                        <a14:foregroundMark x1="72368" y1="95313" x2="77256" y2="95500"/>
                        <a14:foregroundMark x1="97838" y1="81813" x2="74530" y2="65188"/>
                        <a14:foregroundMark x1="74530" y1="65188" x2="74812" y2="64250"/>
                        <a14:foregroundMark x1="97086" y1="58313" x2="94455" y2="96125"/>
                        <a14:foregroundMark x1="94455" y1="96125" x2="94455" y2="96125"/>
                        <a14:foregroundMark x1="95207" y1="98313" x2="3477" y2="97625"/>
                        <a14:foregroundMark x1="49154" y1="8938" x2="49154" y2="8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6099" y="1744392"/>
            <a:ext cx="1273628" cy="19152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24F4C2-59A0-296C-8D56-202BAC64D0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000" b="99167" l="2206" r="96569">
                        <a14:foregroundMark x1="17647" y1="72667" x2="36275" y2="77167"/>
                        <a14:foregroundMark x1="36275" y1="77167" x2="72304" y2="64333"/>
                        <a14:foregroundMark x1="72304" y1="64333" x2="79902" y2="73667"/>
                        <a14:foregroundMark x1="75735" y1="54667" x2="89951" y2="64667"/>
                        <a14:foregroundMark x1="89951" y1="64667" x2="95098" y2="76333"/>
                        <a14:foregroundMark x1="95098" y1="76333" x2="92892" y2="92667"/>
                        <a14:foregroundMark x1="89951" y1="58333" x2="78922" y2="92833"/>
                        <a14:foregroundMark x1="78922" y1="92833" x2="47794" y2="92500"/>
                        <a14:foregroundMark x1="47794" y1="92500" x2="27941" y2="97500"/>
                        <a14:foregroundMark x1="27941" y1="97500" x2="11520" y2="92000"/>
                        <a14:foregroundMark x1="11520" y1="92000" x2="10539" y2="80833"/>
                        <a14:foregroundMark x1="96078" y1="96167" x2="96569" y2="89333"/>
                        <a14:foregroundMark x1="2206" y1="99167" x2="5147" y2="83667"/>
                        <a14:foregroundMark x1="55147" y1="10500" x2="55147" y2="10500"/>
                        <a14:foregroundMark x1="40686" y1="9000" x2="40686" y2="9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1157" y="1680193"/>
            <a:ext cx="1359892" cy="1999842"/>
          </a:xfrm>
          <a:prstGeom prst="rect">
            <a:avLst/>
          </a:prstGeom>
        </p:spPr>
      </p:pic>
      <p:sp>
        <p:nvSpPr>
          <p:cNvPr id="14" name="Google Shape;1256;p45">
            <a:extLst>
              <a:ext uri="{FF2B5EF4-FFF2-40B4-BE49-F238E27FC236}">
                <a16:creationId xmlns:a16="http://schemas.microsoft.com/office/drawing/2014/main" id="{C533BC94-3B1D-9929-C96B-2172477F876F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CAD7327-97C9-93E0-D3D9-A8E843F12337}"/>
              </a:ext>
            </a:extLst>
          </p:cNvPr>
          <p:cNvSpPr/>
          <p:nvPr/>
        </p:nvSpPr>
        <p:spPr>
          <a:xfrm>
            <a:off x="7483547" y="1766235"/>
            <a:ext cx="1372462" cy="2721674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1C6446-E33C-6884-CB45-D41DC477FECB}"/>
              </a:ext>
            </a:extLst>
          </p:cNvPr>
          <p:cNvGrpSpPr/>
          <p:nvPr/>
        </p:nvGrpSpPr>
        <p:grpSpPr>
          <a:xfrm>
            <a:off x="255664" y="1984252"/>
            <a:ext cx="5106525" cy="2281261"/>
            <a:chOff x="1059979" y="939272"/>
            <a:chExt cx="4656302" cy="2026861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ED2823E-53DD-41C7-9A17-D6094A4A8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7F7F7"/>
                </a:clrFrom>
                <a:clrTo>
                  <a:srgbClr val="F7F7F7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9979" y="939272"/>
              <a:ext cx="4656302" cy="202686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F4446FA-B25B-D460-EE42-F57B7E056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7422" y="1360114"/>
              <a:ext cx="230546" cy="111218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03E66E-E783-87F4-93DB-98D922535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0345" y="2265786"/>
              <a:ext cx="230546" cy="111218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E0ACA31-0E8C-F12F-2E7D-341A6D15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6235" y="2391670"/>
              <a:ext cx="230546" cy="111218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7C0F2B0-70C9-EA30-0860-3CDB979B9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5547" y="2375658"/>
              <a:ext cx="230546" cy="11121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1795027-B298-7909-D8F9-217A36853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5837" y="2425491"/>
              <a:ext cx="230546" cy="111218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EA404FD-BFC2-97FB-A516-50A17BA8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8131" y="2186491"/>
              <a:ext cx="230546" cy="111218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1ECCF51-4123-B62E-0315-1E5A4AAB5557}"/>
              </a:ext>
            </a:extLst>
          </p:cNvPr>
          <p:cNvGrpSpPr/>
          <p:nvPr/>
        </p:nvGrpSpPr>
        <p:grpSpPr>
          <a:xfrm>
            <a:off x="5541099" y="1096102"/>
            <a:ext cx="2099259" cy="3656146"/>
            <a:chOff x="5332258" y="1217945"/>
            <a:chExt cx="2099259" cy="3656146"/>
          </a:xfrm>
        </p:grpSpPr>
        <p:pic>
          <p:nvPicPr>
            <p:cNvPr id="33" name="Picture 10">
              <a:extLst>
                <a:ext uri="{FF2B5EF4-FFF2-40B4-BE49-F238E27FC236}">
                  <a16:creationId xmlns:a16="http://schemas.microsoft.com/office/drawing/2014/main" id="{2377CEB2-36B4-FA8E-FC05-96304A488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26167" y="4314760"/>
              <a:ext cx="496491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43">
              <a:extLst>
                <a:ext uri="{FF2B5EF4-FFF2-40B4-BE49-F238E27FC236}">
                  <a16:creationId xmlns:a16="http://schemas.microsoft.com/office/drawing/2014/main" id="{3F0507AE-2121-B53D-8C94-2F56DDAC9C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5692" y="3396789"/>
              <a:ext cx="438150" cy="435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" name="Content Placeholder 2">
              <a:extLst>
                <a:ext uri="{FF2B5EF4-FFF2-40B4-BE49-F238E27FC236}">
                  <a16:creationId xmlns:a16="http://schemas.microsoft.com/office/drawing/2014/main" id="{B9B15DBC-886F-0B99-BA1C-0C919A2184B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964331" y="3262425"/>
              <a:ext cx="807244" cy="396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813"/>
                </a:spcBef>
                <a:buFont typeface="Arial" panose="020B0604020202020204" pitchFamily="34" charset="0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4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ts val="750"/>
                </a:spcBef>
                <a:buNone/>
                <a:defRPr/>
              </a:pPr>
              <a:r>
                <a:rPr lang="en-US" altLang="en-US" sz="2100">
                  <a:solidFill>
                    <a:schemeClr val="bg1"/>
                  </a:solidFill>
                  <a:latin typeface="Consolas" panose="020B0609020204030204" pitchFamily="49" charset="0"/>
                  <a:ea typeface="Aparajita"/>
                  <a:cs typeface="Aparajita"/>
                </a:rPr>
                <a:t>43</a:t>
              </a:r>
            </a:p>
          </p:txBody>
        </p:sp>
        <p:sp>
          <p:nvSpPr>
            <p:cNvPr id="37" name="TextBox 12">
              <a:extLst>
                <a:ext uri="{FF2B5EF4-FFF2-40B4-BE49-F238E27FC236}">
                  <a16:creationId xmlns:a16="http://schemas.microsoft.com/office/drawing/2014/main" id="{D5C798D1-542E-3EB3-FDEC-43EC2DB6B7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4331" y="4486212"/>
              <a:ext cx="106084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  <a:defRPr/>
              </a:pPr>
              <a:r>
                <a:rPr lang="en-AU" altLang="en-US" sz="1200" err="1">
                  <a:solidFill>
                    <a:srgbClr val="44546A"/>
                  </a:solidFill>
                  <a:latin typeface="Consolas" panose="020B0609020204030204" pitchFamily="49" charset="0"/>
                  <a:cs typeface="Arial" panose="020B0604020202020204" pitchFamily="34" charset="0"/>
                </a:rPr>
                <a:t>Karyawan</a:t>
              </a:r>
              <a:endParaRPr lang="en-AU" altLang="en-US" sz="1200">
                <a:solidFill>
                  <a:srgbClr val="44546A"/>
                </a:solidFill>
                <a:latin typeface="Consolas" panose="020B0609020204030204" pitchFamily="49" charset="0"/>
                <a:cs typeface="Arial" panose="020B0604020202020204" pitchFamily="34" charset="0"/>
              </a:endParaRPr>
            </a:p>
          </p:txBody>
        </p:sp>
        <p:sp>
          <p:nvSpPr>
            <p:cNvPr id="38" name="object 73">
              <a:extLst>
                <a:ext uri="{FF2B5EF4-FFF2-40B4-BE49-F238E27FC236}">
                  <a16:creationId xmlns:a16="http://schemas.microsoft.com/office/drawing/2014/main" id="{50F604A7-8F5D-61FB-BAA0-EB82AC7C0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7763" y="1427358"/>
              <a:ext cx="1453754" cy="6560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9525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2100">
                  <a:solidFill>
                    <a:schemeClr val="bg1"/>
                  </a:solidFill>
                  <a:latin typeface="Consolas" panose="020B0609020204030204" pitchFamily="49" charset="0"/>
                  <a:ea typeface="Khmer UI" charset="0"/>
                  <a:cs typeface="Khmer UI" charset="0"/>
                </a:rPr>
                <a:t>57</a:t>
              </a:r>
              <a:endParaRPr lang="id-ID" altLang="en-US" sz="2100">
                <a:solidFill>
                  <a:schemeClr val="bg1"/>
                </a:solidFill>
                <a:latin typeface="Consolas" panose="020B0609020204030204" pitchFamily="49" charset="0"/>
                <a:ea typeface="Khmer UI" charset="0"/>
                <a:cs typeface="Khmer UI" charset="0"/>
              </a:endParaRPr>
            </a:p>
            <a:p>
              <a:pPr eaLnBrk="1" hangingPunct="1">
                <a:defRPr/>
              </a:pPr>
              <a:r>
                <a:rPr lang="en-US" altLang="en-US" sz="1200">
                  <a:solidFill>
                    <a:schemeClr val="bg1"/>
                  </a:solidFill>
                  <a:latin typeface="Consolas" panose="020B0609020204030204" pitchFamily="49" charset="0"/>
                  <a:ea typeface="Calibri" charset="0"/>
                  <a:cs typeface="Calibri" charset="0"/>
                </a:rPr>
                <a:t>Kantor Cabang</a:t>
              </a:r>
            </a:p>
            <a:p>
              <a:pPr eaLnBrk="1" hangingPunct="1">
                <a:defRPr/>
              </a:pPr>
              <a:r>
                <a:rPr lang="en-US" altLang="en-US" sz="900">
                  <a:solidFill>
                    <a:schemeClr val="bg1"/>
                  </a:solidFill>
                  <a:latin typeface="Consolas" panose="020B0609020204030204" pitchFamily="49" charset="0"/>
                  <a:ea typeface="Calibri" charset="0"/>
                  <a:cs typeface="Calibri" charset="0"/>
                </a:rPr>
                <a:t>(6 KC Utama)</a:t>
              </a:r>
            </a:p>
            <a:p>
              <a:pPr eaLnBrk="1" hangingPunct="1">
                <a:defRPr/>
              </a:pPr>
              <a:endParaRPr lang="en-US" altLang="en-US" sz="1200">
                <a:solidFill>
                  <a:schemeClr val="bg1"/>
                </a:solidFill>
                <a:latin typeface="Consolas" panose="020B0609020204030204" pitchFamily="49" charset="0"/>
                <a:ea typeface="Khmer UI" charset="0"/>
                <a:cs typeface="Khmer UI" charset="0"/>
              </a:endParaRPr>
            </a:p>
          </p:txBody>
        </p:sp>
        <p:sp>
          <p:nvSpPr>
            <p:cNvPr id="39" name="object 73">
              <a:extLst>
                <a:ext uri="{FF2B5EF4-FFF2-40B4-BE49-F238E27FC236}">
                  <a16:creationId xmlns:a16="http://schemas.microsoft.com/office/drawing/2014/main" id="{46296E71-608E-107D-DE3A-566B682467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4330" y="2422857"/>
              <a:ext cx="1453754" cy="6560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9525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r>
                <a:rPr lang="en-US" altLang="en-US" sz="2100">
                  <a:solidFill>
                    <a:schemeClr val="bg1"/>
                  </a:solidFill>
                  <a:latin typeface="Consolas" panose="020B0609020204030204" pitchFamily="49" charset="0"/>
                  <a:ea typeface="Khmer UI" charset="0"/>
                  <a:cs typeface="Khmer UI" charset="0"/>
                </a:rPr>
                <a:t>19.942</a:t>
              </a:r>
              <a:endParaRPr lang="id-ID" altLang="en-US" sz="2100">
                <a:solidFill>
                  <a:schemeClr val="bg1"/>
                </a:solidFill>
                <a:latin typeface="Consolas" panose="020B0609020204030204" pitchFamily="49" charset="0"/>
                <a:ea typeface="Khmer UI" charset="0"/>
                <a:cs typeface="Khmer UI" charset="0"/>
              </a:endParaRPr>
            </a:p>
            <a:p>
              <a:pPr eaLnBrk="1" hangingPunct="1">
                <a:defRPr/>
              </a:pPr>
              <a:r>
                <a:rPr lang="en-US" altLang="en-US" sz="1200" err="1">
                  <a:solidFill>
                    <a:schemeClr val="bg1"/>
                  </a:solidFill>
                  <a:latin typeface="Consolas" panose="020B0609020204030204" pitchFamily="49" charset="0"/>
                  <a:ea typeface="Calibri" charset="0"/>
                  <a:cs typeface="Calibri" charset="0"/>
                </a:rPr>
                <a:t>Titik</a:t>
              </a:r>
              <a:r>
                <a:rPr lang="en-US" altLang="en-US" sz="1200">
                  <a:solidFill>
                    <a:schemeClr val="bg1"/>
                  </a:solidFill>
                  <a:latin typeface="Consolas" panose="020B0609020204030204" pitchFamily="49" charset="0"/>
                  <a:ea typeface="Calibri" charset="0"/>
                  <a:cs typeface="Calibri" charset="0"/>
                </a:rPr>
                <a:t> </a:t>
              </a:r>
              <a:r>
                <a:rPr lang="en-US" altLang="en-US" sz="1200" err="1">
                  <a:solidFill>
                    <a:schemeClr val="bg1"/>
                  </a:solidFill>
                  <a:latin typeface="Consolas" panose="020B0609020204030204" pitchFamily="49" charset="0"/>
                  <a:ea typeface="Calibri" charset="0"/>
                  <a:cs typeface="Calibri" charset="0"/>
                </a:rPr>
                <a:t>Layanan</a:t>
              </a:r>
              <a:endParaRPr lang="en-US" altLang="en-US" sz="1200">
                <a:solidFill>
                  <a:schemeClr val="bg1"/>
                </a:solidFill>
                <a:latin typeface="Consolas" panose="020B0609020204030204" pitchFamily="49" charset="0"/>
                <a:ea typeface="Calibri" charset="0"/>
                <a:cs typeface="Calibri" charset="0"/>
              </a:endParaRP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49E68AB-9710-3601-CC9C-34AAB7799EFA}"/>
                </a:ext>
              </a:extLst>
            </p:cNvPr>
            <p:cNvCxnSpPr/>
            <p:nvPr/>
          </p:nvCxnSpPr>
          <p:spPr>
            <a:xfrm>
              <a:off x="5347587" y="2234738"/>
              <a:ext cx="16025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BBF58EC-E353-2C2F-32E6-685CB9C2FC4C}"/>
                </a:ext>
              </a:extLst>
            </p:cNvPr>
            <p:cNvSpPr txBox="1"/>
            <p:nvPr/>
          </p:nvSpPr>
          <p:spPr>
            <a:xfrm>
              <a:off x="5964331" y="3569606"/>
              <a:ext cx="998935" cy="46166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200">
                  <a:solidFill>
                    <a:schemeClr val="bg1"/>
                  </a:solidFill>
                  <a:latin typeface="Consolas" panose="020B0609020204030204" pitchFamily="49" charset="0"/>
                </a:rPr>
                <a:t>Mitra Bayar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3C6C595-1780-6633-C807-55BEA264778A}"/>
                </a:ext>
              </a:extLst>
            </p:cNvPr>
            <p:cNvCxnSpPr/>
            <p:nvPr/>
          </p:nvCxnSpPr>
          <p:spPr>
            <a:xfrm>
              <a:off x="5347587" y="3215813"/>
              <a:ext cx="16025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A80C74B-0408-A9E8-21D3-4BB9151F2A68}"/>
                </a:ext>
              </a:extLst>
            </p:cNvPr>
            <p:cNvCxnSpPr/>
            <p:nvPr/>
          </p:nvCxnSpPr>
          <p:spPr>
            <a:xfrm>
              <a:off x="5347587" y="4046870"/>
              <a:ext cx="16025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3B9EE17-C5DC-DA01-C3DF-0CAA04E1D8F1}"/>
                </a:ext>
              </a:extLst>
            </p:cNvPr>
            <p:cNvCxnSpPr/>
            <p:nvPr/>
          </p:nvCxnSpPr>
          <p:spPr>
            <a:xfrm>
              <a:off x="5332258" y="4874091"/>
              <a:ext cx="16025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265FD93-BC48-6C39-4FF0-0A168C9D50E9}"/>
                </a:ext>
              </a:extLst>
            </p:cNvPr>
            <p:cNvCxnSpPr/>
            <p:nvPr/>
          </p:nvCxnSpPr>
          <p:spPr>
            <a:xfrm>
              <a:off x="5347587" y="1217945"/>
              <a:ext cx="160258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FA4E53B5-F6B2-E5CE-CCCD-1CF825956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1707" y="2475505"/>
              <a:ext cx="286121" cy="413568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B4CD6A94-1ED3-4364-865E-C9A0CDE40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6192" y="1494723"/>
              <a:ext cx="517149" cy="249479"/>
            </a:xfrm>
            <a:prstGeom prst="rect">
              <a:avLst/>
            </a:prstGeom>
          </p:spPr>
        </p:pic>
        <p:sp>
          <p:nvSpPr>
            <p:cNvPr id="459" name="TextBox 11">
              <a:extLst>
                <a:ext uri="{FF2B5EF4-FFF2-40B4-BE49-F238E27FC236}">
                  <a16:creationId xmlns:a16="http://schemas.microsoft.com/office/drawing/2014/main" id="{EBA15F49-B889-FFF7-67C5-559C0E94A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7763" y="4217167"/>
              <a:ext cx="869156" cy="369332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None/>
                <a:defRPr/>
              </a:pPr>
              <a:r>
                <a:rPr lang="en-US" altLang="en-US" sz="1800">
                  <a:solidFill>
                    <a:schemeClr val="bg1"/>
                  </a:solidFill>
                  <a:latin typeface="Consolas" panose="020B0609020204030204" pitchFamily="49" charset="0"/>
                </a:rPr>
                <a:t>1.641</a:t>
              </a:r>
              <a:endParaRPr lang="en-AU" altLang="en-US" sz="180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460" name="TextBox 12">
              <a:extLst>
                <a:ext uri="{FF2B5EF4-FFF2-40B4-BE49-F238E27FC236}">
                  <a16:creationId xmlns:a16="http://schemas.microsoft.com/office/drawing/2014/main" id="{06253C6D-BE7D-5D96-DB8F-066333AD1B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4330" y="4485958"/>
              <a:ext cx="106084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  <a:defRPr/>
              </a:pPr>
              <a:r>
                <a:rPr lang="en-AU" altLang="en-US" sz="1200" err="1">
                  <a:solidFill>
                    <a:schemeClr val="bg1"/>
                  </a:solidFill>
                  <a:latin typeface="Consolas" panose="020B0609020204030204" pitchFamily="49" charset="0"/>
                  <a:cs typeface="Arial" panose="020B0604020202020204" pitchFamily="34" charset="0"/>
                </a:rPr>
                <a:t>Karyawan</a:t>
              </a:r>
              <a:endParaRPr lang="en-AU" altLang="en-US" sz="1200">
                <a:solidFill>
                  <a:schemeClr val="bg1"/>
                </a:solidFill>
                <a:latin typeface="Consolas" panose="020B0609020204030204" pitchFamily="49" charset="0"/>
                <a:cs typeface="Arial" panose="020B0604020202020204" pitchFamily="34" charset="0"/>
              </a:endParaRPr>
            </a:p>
          </p:txBody>
        </p:sp>
      </p:grpSp>
      <p:sp>
        <p:nvSpPr>
          <p:cNvPr id="50" name="Google Shape;541;p44">
            <a:extLst>
              <a:ext uri="{FF2B5EF4-FFF2-40B4-BE49-F238E27FC236}">
                <a16:creationId xmlns:a16="http://schemas.microsoft.com/office/drawing/2014/main" id="{F616126B-031F-3FCB-868F-A461CB13C198}"/>
              </a:ext>
            </a:extLst>
          </p:cNvPr>
          <p:cNvSpPr txBox="1"/>
          <p:nvPr/>
        </p:nvSpPr>
        <p:spPr>
          <a:xfrm>
            <a:off x="237388" y="285250"/>
            <a:ext cx="4849067" cy="635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PT TASPEN (Persero) 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 </a:t>
            </a: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merupakan BUMN 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d</a:t>
            </a: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idirikan pada 17 April 1963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  </a:t>
            </a:r>
            <a:r>
              <a:rPr lang="en-US" sz="1200" err="1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sebagai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 pen</a:t>
            </a: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gelola program JAMINAN  SOSIAL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 </a:t>
            </a: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bagi Aparatur Sipil Negara</a:t>
            </a:r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 dan </a:t>
            </a:r>
            <a:r>
              <a:rPr lang="id-ID" sz="12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Pejabat Negara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843AA26-DB38-8E04-8F78-2D183010E0E0}"/>
              </a:ext>
            </a:extLst>
          </p:cNvPr>
          <p:cNvGrpSpPr/>
          <p:nvPr/>
        </p:nvGrpSpPr>
        <p:grpSpPr>
          <a:xfrm>
            <a:off x="-690407" y="4120173"/>
            <a:ext cx="4451299" cy="887201"/>
            <a:chOff x="-680174" y="4036368"/>
            <a:chExt cx="4572000" cy="90097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7BC5CAE-D2CA-B841-57EF-5EC7DBF1CFD8}"/>
                </a:ext>
              </a:extLst>
            </p:cNvPr>
            <p:cNvGrpSpPr/>
            <p:nvPr/>
          </p:nvGrpSpPr>
          <p:grpSpPr>
            <a:xfrm>
              <a:off x="192542" y="4036368"/>
              <a:ext cx="2761356" cy="900976"/>
              <a:chOff x="312045" y="3847987"/>
              <a:chExt cx="2761356" cy="900976"/>
            </a:xfrm>
          </p:grpSpPr>
          <p:sp>
            <p:nvSpPr>
              <p:cNvPr id="54" name="Google Shape;536;p44">
                <a:extLst>
                  <a:ext uri="{FF2B5EF4-FFF2-40B4-BE49-F238E27FC236}">
                    <a16:creationId xmlns:a16="http://schemas.microsoft.com/office/drawing/2014/main" id="{F3F24DB8-3B06-0CBC-9ABE-113E62325CDE}"/>
                  </a:ext>
                </a:extLst>
              </p:cNvPr>
              <p:cNvSpPr/>
              <p:nvPr/>
            </p:nvSpPr>
            <p:spPr>
              <a:xfrm>
                <a:off x="312045" y="3895463"/>
                <a:ext cx="2761356" cy="853500"/>
              </a:xfrm>
              <a:prstGeom prst="roundRect">
                <a:avLst>
                  <a:gd name="adj" fmla="val 16667"/>
                </a:avLst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onsolas" panose="020B0609020204030204" pitchFamily="49" charset="0"/>
                </a:endParaRPr>
              </a:p>
            </p:txBody>
          </p:sp>
          <p:sp>
            <p:nvSpPr>
              <p:cNvPr id="55" name="Google Shape;537;p44">
                <a:extLst>
                  <a:ext uri="{FF2B5EF4-FFF2-40B4-BE49-F238E27FC236}">
                    <a16:creationId xmlns:a16="http://schemas.microsoft.com/office/drawing/2014/main" id="{00BDE89A-6C30-61A5-39EC-219869609D68}"/>
                  </a:ext>
                </a:extLst>
              </p:cNvPr>
              <p:cNvSpPr txBox="1"/>
              <p:nvPr/>
            </p:nvSpPr>
            <p:spPr>
              <a:xfrm>
                <a:off x="444257" y="3847987"/>
                <a:ext cx="2620112" cy="4484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d-ID" sz="1800" b="1" u="sng">
                    <a:solidFill>
                      <a:schemeClr val="lt1"/>
                    </a:solidFill>
                    <a:latin typeface="Consolas" panose="020B0609020204030204" pitchFamily="49" charset="0"/>
                    <a:ea typeface="Montserrat"/>
                    <a:cs typeface="Montserrat"/>
                    <a:sym typeface="Montserrat"/>
                  </a:rPr>
                  <a:t>6.</a:t>
                </a:r>
                <a:r>
                  <a:rPr lang="en-US" sz="1800" b="1" u="sng">
                    <a:solidFill>
                      <a:schemeClr val="lt1"/>
                    </a:solidFill>
                    <a:latin typeface="Consolas" panose="020B0609020204030204" pitchFamily="49" charset="0"/>
                    <a:ea typeface="Montserrat"/>
                    <a:cs typeface="Montserrat"/>
                    <a:sym typeface="Montserrat"/>
                  </a:rPr>
                  <a:t>80 </a:t>
                </a:r>
                <a:r>
                  <a:rPr lang="en-US" sz="1800" b="1" u="sng" err="1">
                    <a:solidFill>
                      <a:schemeClr val="lt1"/>
                    </a:solidFill>
                    <a:latin typeface="Consolas" panose="020B0609020204030204" pitchFamily="49" charset="0"/>
                    <a:ea typeface="Montserrat"/>
                    <a:cs typeface="Montserrat"/>
                    <a:sym typeface="Montserrat"/>
                  </a:rPr>
                  <a:t>juta</a:t>
                </a:r>
                <a:r>
                  <a:rPr lang="id-ID" sz="1800" b="1" u="sng">
                    <a:solidFill>
                      <a:schemeClr val="lt1"/>
                    </a:solidFill>
                    <a:latin typeface="Consolas" panose="020B0609020204030204" pitchFamily="49" charset="0"/>
                    <a:ea typeface="Montserrat"/>
                    <a:cs typeface="Montserrat"/>
                    <a:sym typeface="Montserrat"/>
                  </a:rPr>
                  <a:t>  PESERTA</a:t>
                </a:r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86C389-3B9B-E978-5D96-27B48166B710}"/>
                </a:ext>
              </a:extLst>
            </p:cNvPr>
            <p:cNvSpPr txBox="1"/>
            <p:nvPr/>
          </p:nvSpPr>
          <p:spPr>
            <a:xfrm>
              <a:off x="-680174" y="4356481"/>
              <a:ext cx="457200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PESERTA AKTIF       </a:t>
              </a: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Wingdings" panose="05000000000000000000" pitchFamily="2" charset="2"/>
                </a:rPr>
                <a:t> </a:t>
              </a: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3,89 </a:t>
              </a:r>
              <a:r>
                <a:rPr lang="en-US" sz="1050" err="1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juta</a:t>
              </a:r>
              <a:endParaRPr lang="id-ID" sz="1050">
                <a:solidFill>
                  <a:srgbClr val="002060"/>
                </a:solidFill>
                <a:latin typeface="Consolas" panose="020B0609020204030204" pitchFamily="49" charset="0"/>
                <a:ea typeface="Montserrat"/>
                <a:cs typeface="Montserrat"/>
                <a:sym typeface="Montserrat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PENERIMA PENSIUN  </a:t>
              </a: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Wingdings" panose="05000000000000000000" pitchFamily="2" charset="2"/>
                </a:rPr>
                <a:t></a:t>
              </a: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  </a:t>
              </a:r>
              <a:r>
                <a:rPr lang="en-US" sz="1050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2,91 </a:t>
              </a:r>
              <a:r>
                <a:rPr lang="en-US" sz="1050" err="1">
                  <a:solidFill>
                    <a:srgbClr val="002060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juta</a:t>
              </a:r>
              <a:endParaRPr lang="id-ID" sz="1050">
                <a:solidFill>
                  <a:srgbClr val="002060"/>
                </a:solidFill>
                <a:latin typeface="Consolas" panose="020B0609020204030204" pitchFamily="49" charset="0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B8891008-3A8C-1437-6778-79E77B7BC2E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357" y="3820445"/>
            <a:ext cx="1025661" cy="500300"/>
          </a:xfrm>
          <a:prstGeom prst="rect">
            <a:avLst/>
          </a:prstGeom>
        </p:spPr>
      </p:pic>
      <p:pic>
        <p:nvPicPr>
          <p:cNvPr id="57" name="Gambar 1">
            <a:extLst>
              <a:ext uri="{FF2B5EF4-FFF2-40B4-BE49-F238E27FC236}">
                <a16:creationId xmlns:a16="http://schemas.microsoft.com/office/drawing/2014/main" id="{EA9E561A-51E5-78DC-C182-AC2592757AAE}"/>
              </a:ext>
            </a:extLst>
          </p:cNvPr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846" y="1917090"/>
            <a:ext cx="1027243" cy="634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7108832-6DEE-6BE9-A72F-EE1A1DFA132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02" y="2892359"/>
            <a:ext cx="1019287" cy="628395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5DB6646E-B2BA-65F9-4B73-B8F0757F849A}"/>
              </a:ext>
            </a:extLst>
          </p:cNvPr>
          <p:cNvGrpSpPr/>
          <p:nvPr/>
        </p:nvGrpSpPr>
        <p:grpSpPr>
          <a:xfrm>
            <a:off x="3002826" y="4151848"/>
            <a:ext cx="2195469" cy="853500"/>
            <a:chOff x="3002827" y="4151848"/>
            <a:chExt cx="1832657" cy="8535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0" name="Google Shape;539;p44">
              <a:extLst>
                <a:ext uri="{FF2B5EF4-FFF2-40B4-BE49-F238E27FC236}">
                  <a16:creationId xmlns:a16="http://schemas.microsoft.com/office/drawing/2014/main" id="{FFF4D755-37C8-B9E0-97CA-DD77D89D63D8}"/>
                </a:ext>
              </a:extLst>
            </p:cNvPr>
            <p:cNvSpPr/>
            <p:nvPr/>
          </p:nvSpPr>
          <p:spPr>
            <a:xfrm>
              <a:off x="3002827" y="4151848"/>
              <a:ext cx="1817700" cy="8535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 panose="020B0609020204030204" pitchFamily="49" charset="0"/>
              </a:endParaRPr>
            </a:p>
          </p:txBody>
        </p:sp>
        <p:sp>
          <p:nvSpPr>
            <p:cNvPr id="61" name="Google Shape;540;p44">
              <a:extLst>
                <a:ext uri="{FF2B5EF4-FFF2-40B4-BE49-F238E27FC236}">
                  <a16:creationId xmlns:a16="http://schemas.microsoft.com/office/drawing/2014/main" id="{68A00574-4DF4-E720-3772-C275F408704F}"/>
                </a:ext>
              </a:extLst>
            </p:cNvPr>
            <p:cNvSpPr txBox="1"/>
            <p:nvPr/>
          </p:nvSpPr>
          <p:spPr>
            <a:xfrm>
              <a:off x="3017784" y="4238426"/>
              <a:ext cx="1817700" cy="3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2800" b="1">
                  <a:solidFill>
                    <a:schemeClr val="lt1"/>
                  </a:solidFill>
                  <a:latin typeface="Consolas" panose="020B0609020204030204" pitchFamily="49" charset="0"/>
                  <a:ea typeface="Montserrat"/>
                  <a:cs typeface="Montserrat"/>
                  <a:sym typeface="Montserrat"/>
                </a:rPr>
                <a:t>100%</a:t>
              </a:r>
              <a:endParaRPr sz="2800" b="1">
                <a:solidFill>
                  <a:schemeClr val="lt1"/>
                </a:solidFill>
                <a:latin typeface="Consolas" panose="020B0609020204030204" pitchFamily="49" charset="0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2" name="Google Shape;541;p44">
              <a:extLst>
                <a:ext uri="{FF2B5EF4-FFF2-40B4-BE49-F238E27FC236}">
                  <a16:creationId xmlns:a16="http://schemas.microsoft.com/office/drawing/2014/main" id="{397CBD24-6D82-44E7-DFC2-BD0B05B891F8}"/>
                </a:ext>
              </a:extLst>
            </p:cNvPr>
            <p:cNvSpPr txBox="1"/>
            <p:nvPr/>
          </p:nvSpPr>
          <p:spPr>
            <a:xfrm>
              <a:off x="3022927" y="4552148"/>
              <a:ext cx="179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-ID" sz="1050">
                  <a:solidFill>
                    <a:srgbClr val="002060"/>
                  </a:solidFill>
                  <a:latin typeface="Consolas" panose="020B0609020204030204" pitchFamily="49" charset="0"/>
                  <a:ea typeface="Raleway Medium"/>
                  <a:cs typeface="Raleway Medium"/>
                  <a:sym typeface="Raleway Medium"/>
                </a:rPr>
                <a:t>SAHAM DIMILIKI OLEH PEMERINTAH INDONESIA</a:t>
              </a:r>
              <a:endParaRPr sz="1050">
                <a:solidFill>
                  <a:srgbClr val="002060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endParaRPr>
            </a:p>
          </p:txBody>
        </p:sp>
      </p:grpSp>
      <p:pic>
        <p:nvPicPr>
          <p:cNvPr id="63" name="Picture 62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FF280AF-E9B8-8006-F815-E6331E9CEFD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98312" y="1136063"/>
            <a:ext cx="656034" cy="656034"/>
          </a:xfrm>
          <a:prstGeom prst="rect">
            <a:avLst/>
          </a:prstGeom>
        </p:spPr>
      </p:pic>
      <p:pic>
        <p:nvPicPr>
          <p:cNvPr id="448" name="Picture 447" descr="Icon&#10;&#10;Description automatically generated">
            <a:extLst>
              <a:ext uri="{FF2B5EF4-FFF2-40B4-BE49-F238E27FC236}">
                <a16:creationId xmlns:a16="http://schemas.microsoft.com/office/drawing/2014/main" id="{4DD61E60-835B-7C22-1737-E040FEEEC0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371740" y="1131863"/>
            <a:ext cx="656034" cy="656034"/>
          </a:xfrm>
          <a:prstGeom prst="rect">
            <a:avLst/>
          </a:prstGeom>
        </p:spPr>
      </p:pic>
      <p:pic>
        <p:nvPicPr>
          <p:cNvPr id="449" name="Picture 448" descr="Logo&#10;&#10;Description automatically generated">
            <a:extLst>
              <a:ext uri="{FF2B5EF4-FFF2-40B4-BE49-F238E27FC236}">
                <a16:creationId xmlns:a16="http://schemas.microsoft.com/office/drawing/2014/main" id="{E22B70BF-5496-38BB-7FE7-E373D617028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56413" y="1136063"/>
            <a:ext cx="656034" cy="656034"/>
          </a:xfrm>
          <a:prstGeom prst="rect">
            <a:avLst/>
          </a:prstGeom>
        </p:spPr>
      </p:pic>
      <p:pic>
        <p:nvPicPr>
          <p:cNvPr id="450" name="Picture 449" descr="Icon&#10;&#10;Description automatically generated">
            <a:extLst>
              <a:ext uri="{FF2B5EF4-FFF2-40B4-BE49-F238E27FC236}">
                <a16:creationId xmlns:a16="http://schemas.microsoft.com/office/drawing/2014/main" id="{2FC4264B-2E43-E004-28B8-B4FCF610443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6556" y="1136063"/>
            <a:ext cx="656034" cy="656034"/>
          </a:xfrm>
          <a:prstGeom prst="rect">
            <a:avLst/>
          </a:prstGeom>
        </p:spPr>
      </p:pic>
      <p:sp>
        <p:nvSpPr>
          <p:cNvPr id="451" name="Google Shape;541;p44">
            <a:extLst>
              <a:ext uri="{FF2B5EF4-FFF2-40B4-BE49-F238E27FC236}">
                <a16:creationId xmlns:a16="http://schemas.microsoft.com/office/drawing/2014/main" id="{7AD5C1C6-198C-FCD5-6D14-12A8A9C87F8E}"/>
              </a:ext>
            </a:extLst>
          </p:cNvPr>
          <p:cNvSpPr txBox="1"/>
          <p:nvPr/>
        </p:nvSpPr>
        <p:spPr>
          <a:xfrm>
            <a:off x="346766" y="1724920"/>
            <a:ext cx="133437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8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TABUNGAN HARI TUA</a:t>
            </a:r>
          </a:p>
        </p:txBody>
      </p:sp>
      <p:sp>
        <p:nvSpPr>
          <p:cNvPr id="452" name="Google Shape;541;p44">
            <a:extLst>
              <a:ext uri="{FF2B5EF4-FFF2-40B4-BE49-F238E27FC236}">
                <a16:creationId xmlns:a16="http://schemas.microsoft.com/office/drawing/2014/main" id="{C8D33D01-BE32-F93E-BD33-6372979CC6F6}"/>
              </a:ext>
            </a:extLst>
          </p:cNvPr>
          <p:cNvSpPr txBox="1"/>
          <p:nvPr/>
        </p:nvSpPr>
        <p:spPr>
          <a:xfrm>
            <a:off x="1535243" y="1724920"/>
            <a:ext cx="133437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8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PENSIUN</a:t>
            </a:r>
          </a:p>
        </p:txBody>
      </p:sp>
      <p:sp>
        <p:nvSpPr>
          <p:cNvPr id="453" name="Google Shape;541;p44">
            <a:extLst>
              <a:ext uri="{FF2B5EF4-FFF2-40B4-BE49-F238E27FC236}">
                <a16:creationId xmlns:a16="http://schemas.microsoft.com/office/drawing/2014/main" id="{8A696BBB-C044-D273-65C0-874846C72C28}"/>
              </a:ext>
            </a:extLst>
          </p:cNvPr>
          <p:cNvSpPr txBox="1"/>
          <p:nvPr/>
        </p:nvSpPr>
        <p:spPr>
          <a:xfrm>
            <a:off x="2765762" y="1724920"/>
            <a:ext cx="133437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8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JAMINAN KECELAKAAN KERJA</a:t>
            </a:r>
          </a:p>
        </p:txBody>
      </p:sp>
      <p:sp>
        <p:nvSpPr>
          <p:cNvPr id="454" name="Google Shape;541;p44">
            <a:extLst>
              <a:ext uri="{FF2B5EF4-FFF2-40B4-BE49-F238E27FC236}">
                <a16:creationId xmlns:a16="http://schemas.microsoft.com/office/drawing/2014/main" id="{F78D6B6E-A2DE-F8A8-2070-5BDC5711E294}"/>
              </a:ext>
            </a:extLst>
          </p:cNvPr>
          <p:cNvSpPr txBox="1"/>
          <p:nvPr/>
        </p:nvSpPr>
        <p:spPr>
          <a:xfrm>
            <a:off x="4027810" y="1726617"/>
            <a:ext cx="1334379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800">
                <a:solidFill>
                  <a:schemeClr val="bg1"/>
                </a:solidFill>
                <a:latin typeface="Consolas" panose="020B0609020204030204" pitchFamily="49" charset="0"/>
                <a:ea typeface="Raleway Medium"/>
                <a:cs typeface="Raleway Medium"/>
                <a:sym typeface="Raleway Medium"/>
              </a:rPr>
              <a:t>JAMINAN KEMATIAN</a:t>
            </a:r>
            <a:endParaRPr sz="800">
              <a:solidFill>
                <a:schemeClr val="bg1"/>
              </a:solidFill>
              <a:latin typeface="Consolas" panose="020B0609020204030204" pitchFamily="49" charset="0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55" name="object 73">
            <a:extLst>
              <a:ext uri="{FF2B5EF4-FFF2-40B4-BE49-F238E27FC236}">
                <a16:creationId xmlns:a16="http://schemas.microsoft.com/office/drawing/2014/main" id="{E4113C70-B273-52A3-1A85-5072048126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5315" y="4865580"/>
            <a:ext cx="1213215" cy="29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9525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700">
                <a:solidFill>
                  <a:srgbClr val="002060"/>
                </a:solidFill>
                <a:latin typeface="Consolas" panose="020B0609020204030204" pitchFamily="49" charset="0"/>
                <a:ea typeface="Khmer UI" charset="0"/>
                <a:cs typeface="Khmer UI" charset="0"/>
              </a:rPr>
              <a:t>*per </a:t>
            </a:r>
            <a:r>
              <a:rPr lang="en-US" altLang="en-US" sz="700" err="1">
                <a:solidFill>
                  <a:srgbClr val="002060"/>
                </a:solidFill>
                <a:latin typeface="Consolas" panose="020B0609020204030204" pitchFamily="49" charset="0"/>
                <a:ea typeface="Khmer UI" charset="0"/>
                <a:cs typeface="Khmer UI" charset="0"/>
              </a:rPr>
              <a:t>Juli</a:t>
            </a:r>
            <a:r>
              <a:rPr lang="en-US" altLang="en-US" sz="700">
                <a:solidFill>
                  <a:srgbClr val="002060"/>
                </a:solidFill>
                <a:latin typeface="Consolas" panose="020B0609020204030204" pitchFamily="49" charset="0"/>
                <a:ea typeface="Khmer UI" charset="0"/>
                <a:cs typeface="Khmer UI" charset="0"/>
              </a:rPr>
              <a:t> 2022</a:t>
            </a:r>
            <a:endParaRPr lang="en-US" altLang="en-US" sz="700">
              <a:solidFill>
                <a:srgbClr val="002060"/>
              </a:solidFill>
              <a:latin typeface="Consolas" panose="020B0609020204030204" pitchFamily="49" charset="0"/>
              <a:ea typeface="Calibri" charset="0"/>
              <a:cs typeface="Calibri" charset="0"/>
            </a:endParaRPr>
          </a:p>
        </p:txBody>
      </p:sp>
      <p:sp>
        <p:nvSpPr>
          <p:cNvPr id="456" name="object 73">
            <a:extLst>
              <a:ext uri="{FF2B5EF4-FFF2-40B4-BE49-F238E27FC236}">
                <a16:creationId xmlns:a16="http://schemas.microsoft.com/office/drawing/2014/main" id="{D7C02434-1144-6317-8161-196EFCDE33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1245" y="1476574"/>
            <a:ext cx="1137065" cy="38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9525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b="1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Khmer UI" charset="0"/>
                <a:cs typeface="Khmer UI" charset="0"/>
              </a:rPr>
              <a:t>Grup</a:t>
            </a:r>
            <a:r>
              <a:rPr lang="en-US" alt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Khmer UI" charset="0"/>
                <a:cs typeface="Khmer UI" charset="0"/>
              </a:rPr>
              <a:t> </a:t>
            </a:r>
            <a:r>
              <a:rPr lang="en-US" altLang="en-US" b="1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Khmer UI" charset="0"/>
                <a:cs typeface="Khmer UI" charset="0"/>
              </a:rPr>
              <a:t>Bisnis</a:t>
            </a:r>
            <a:endParaRPr lang="en-US" altLang="en-US" sz="9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Calibri" charset="0"/>
              <a:cs typeface="Calibri" charset="0"/>
            </a:endParaRPr>
          </a:p>
        </p:txBody>
      </p:sp>
      <p:sp>
        <p:nvSpPr>
          <p:cNvPr id="2" name="Google Shape;1254;p45">
            <a:extLst>
              <a:ext uri="{FF2B5EF4-FFF2-40B4-BE49-F238E27FC236}">
                <a16:creationId xmlns:a16="http://schemas.microsoft.com/office/drawing/2014/main" id="{62605B8C-A450-893E-1394-09CBB7FAE323}"/>
              </a:ext>
            </a:extLst>
          </p:cNvPr>
          <p:cNvSpPr txBox="1">
            <a:spLocks/>
          </p:cNvSpPr>
          <p:nvPr/>
        </p:nvSpPr>
        <p:spPr>
          <a:xfrm>
            <a:off x="5362189" y="255321"/>
            <a:ext cx="3950917" cy="577800"/>
          </a:xfrm>
          <a:prstGeom prst="rect">
            <a:avLst/>
          </a:prstGeom>
          <a:noFill/>
          <a:ln w="28575"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Share Tech"/>
              <a:buNone/>
              <a:defRPr sz="48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sz="3200" b="1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Company Profile</a:t>
            </a:r>
            <a:endParaRPr lang="en-US" sz="3200" b="1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Google Shape;1256;p45">
            <a:extLst>
              <a:ext uri="{FF2B5EF4-FFF2-40B4-BE49-F238E27FC236}">
                <a16:creationId xmlns:a16="http://schemas.microsoft.com/office/drawing/2014/main" id="{EB446427-A272-0141-B064-60CE3C7A8779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250892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6522C13-A84F-2627-C548-61E065DDE10C}"/>
              </a:ext>
            </a:extLst>
          </p:cNvPr>
          <p:cNvSpPr/>
          <p:nvPr/>
        </p:nvSpPr>
        <p:spPr>
          <a:xfrm>
            <a:off x="5019611" y="628785"/>
            <a:ext cx="3764442" cy="1207338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337369" y="343942"/>
            <a:ext cx="4727700" cy="577800"/>
          </a:xfrm>
          <a:prstGeom prst="rect">
            <a:avLst/>
          </a:prstGeom>
          <a:ln w="28575"/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3200" b="1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Theoritical Framework</a:t>
            </a:r>
            <a:endParaRPr lang="en-US" sz="3200" b="1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95356" y="1292833"/>
            <a:ext cx="1881300" cy="1088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1400">
                <a:latin typeface="Consolas" panose="020B0609020204030204" pitchFamily="49" charset="0"/>
              </a:rPr>
              <a:t>Perbandingan Pengambilan Pensiun Pertama di Bank Mantap dan Non-Bank Mantap</a:t>
            </a:r>
          </a:p>
        </p:txBody>
      </p:sp>
      <p:sp>
        <p:nvSpPr>
          <p:cNvPr id="15" name="Google Shape;1256;p45">
            <a:extLst>
              <a:ext uri="{FF2B5EF4-FFF2-40B4-BE49-F238E27FC236}">
                <a16:creationId xmlns:a16="http://schemas.microsoft.com/office/drawing/2014/main" id="{A224B078-14A0-7A6E-568E-D2FFD0899FB0}"/>
              </a:ext>
            </a:extLst>
          </p:cNvPr>
          <p:cNvSpPr txBox="1">
            <a:spLocks/>
          </p:cNvSpPr>
          <p:nvPr/>
        </p:nvSpPr>
        <p:spPr>
          <a:xfrm>
            <a:off x="135529" y="2678121"/>
            <a:ext cx="2400856" cy="1633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400">
                <a:latin typeface="Consolas"/>
              </a:rPr>
              <a:t>Klasifikasi :</a:t>
            </a:r>
            <a:endParaRPr lang="en-US"/>
          </a:p>
          <a:p>
            <a:r>
              <a:rPr lang="en" sz="1400">
                <a:latin typeface="Consolas"/>
              </a:rPr>
              <a:t>KCU, Jenis Pegawai, Jenis Kelamin, Status Perkawinan, Lama Bekerja, Usia BUP, Jumlah Istri dan Anak, THP.</a:t>
            </a:r>
            <a:endParaRPr lang="en"/>
          </a:p>
        </p:txBody>
      </p:sp>
      <p:sp>
        <p:nvSpPr>
          <p:cNvPr id="16" name="Google Shape;1256;p45">
            <a:extLst>
              <a:ext uri="{FF2B5EF4-FFF2-40B4-BE49-F238E27FC236}">
                <a16:creationId xmlns:a16="http://schemas.microsoft.com/office/drawing/2014/main" id="{4E855631-E913-EB3F-79CB-14C6A3D77605}"/>
              </a:ext>
            </a:extLst>
          </p:cNvPr>
          <p:cNvSpPr txBox="1">
            <a:spLocks/>
          </p:cNvSpPr>
          <p:nvPr/>
        </p:nvSpPr>
        <p:spPr>
          <a:xfrm>
            <a:off x="5092985" y="3517440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400">
                <a:latin typeface="Consolas" panose="020B0609020204030204" pitchFamily="49" charset="0"/>
              </a:rPr>
              <a:t>Profiling Customer </a:t>
            </a:r>
          </a:p>
        </p:txBody>
      </p:sp>
      <p:sp>
        <p:nvSpPr>
          <p:cNvPr id="17" name="Google Shape;1256;p45">
            <a:extLst>
              <a:ext uri="{FF2B5EF4-FFF2-40B4-BE49-F238E27FC236}">
                <a16:creationId xmlns:a16="http://schemas.microsoft.com/office/drawing/2014/main" id="{393FDF34-535A-8330-184B-40ACC2456F8D}"/>
              </a:ext>
            </a:extLst>
          </p:cNvPr>
          <p:cNvSpPr txBox="1">
            <a:spLocks/>
          </p:cNvSpPr>
          <p:nvPr/>
        </p:nvSpPr>
        <p:spPr>
          <a:xfrm>
            <a:off x="6893952" y="3174242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400">
                <a:latin typeface="Consolas" panose="020B0609020204030204" pitchFamily="49" charset="0"/>
              </a:rPr>
              <a:t>Penawaran Produk Taspen Life</a:t>
            </a:r>
          </a:p>
        </p:txBody>
      </p:sp>
      <p:sp>
        <p:nvSpPr>
          <p:cNvPr id="18" name="Google Shape;1256;p45">
            <a:extLst>
              <a:ext uri="{FF2B5EF4-FFF2-40B4-BE49-F238E27FC236}">
                <a16:creationId xmlns:a16="http://schemas.microsoft.com/office/drawing/2014/main" id="{1FF87C21-FC21-CA14-7C4B-488B36FB035B}"/>
              </a:ext>
            </a:extLst>
          </p:cNvPr>
          <p:cNvSpPr txBox="1">
            <a:spLocks/>
          </p:cNvSpPr>
          <p:nvPr/>
        </p:nvSpPr>
        <p:spPr>
          <a:xfrm>
            <a:off x="2701219" y="217932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400">
                <a:latin typeface="Consolas" panose="020B0609020204030204" pitchFamily="49" charset="0"/>
              </a:rPr>
              <a:t>Mapping Customer w/ Klasifikasi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70C96DB-6AC9-9219-2D2F-F813E8EAF40D}"/>
              </a:ext>
            </a:extLst>
          </p:cNvPr>
          <p:cNvCxnSpPr>
            <a:cxnSpLocks/>
          </p:cNvCxnSpPr>
          <p:nvPr/>
        </p:nvCxnSpPr>
        <p:spPr>
          <a:xfrm>
            <a:off x="2076656" y="1724516"/>
            <a:ext cx="624563" cy="442950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1FD13ED-D0FC-5FC9-50ED-FB5186F47237}"/>
              </a:ext>
            </a:extLst>
          </p:cNvPr>
          <p:cNvCxnSpPr>
            <a:cxnSpLocks/>
          </p:cNvCxnSpPr>
          <p:nvPr/>
        </p:nvCxnSpPr>
        <p:spPr>
          <a:xfrm flipV="1">
            <a:off x="2527139" y="3000584"/>
            <a:ext cx="342339" cy="483169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7CD8D6-9666-17C5-0A5F-8A2D8FAC8C3A}"/>
              </a:ext>
            </a:extLst>
          </p:cNvPr>
          <p:cNvCxnSpPr>
            <a:cxnSpLocks/>
          </p:cNvCxnSpPr>
          <p:nvPr/>
        </p:nvCxnSpPr>
        <p:spPr>
          <a:xfrm flipV="1">
            <a:off x="6182592" y="2638500"/>
            <a:ext cx="0" cy="1207338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Google Shape;1256;p45">
            <a:extLst>
              <a:ext uri="{FF2B5EF4-FFF2-40B4-BE49-F238E27FC236}">
                <a16:creationId xmlns:a16="http://schemas.microsoft.com/office/drawing/2014/main" id="{A8192A63-C5C3-3B44-4C42-BFA0B1FBEAD8}"/>
              </a:ext>
            </a:extLst>
          </p:cNvPr>
          <p:cNvSpPr txBox="1">
            <a:spLocks/>
          </p:cNvSpPr>
          <p:nvPr/>
        </p:nvSpPr>
        <p:spPr>
          <a:xfrm>
            <a:off x="5019612" y="788753"/>
            <a:ext cx="3764441" cy="108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400">
                <a:latin typeface="Consolas" panose="020B0609020204030204" pitchFamily="49" charset="0"/>
              </a:rPr>
              <a:t>Model Profiling Customer sesuai dengan Klasifikasi, Peningkatan pelayanan untuk menjaga engagement, dan Penawaran fasilitas &amp; produk asuransi tambahan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83D5CAE-7D34-B05F-7064-7CCE69E7DE1C}"/>
              </a:ext>
            </a:extLst>
          </p:cNvPr>
          <p:cNvCxnSpPr>
            <a:cxnSpLocks/>
            <a:stCxn id="18" idx="3"/>
            <a:endCxn id="37" idx="2"/>
          </p:cNvCxnSpPr>
          <p:nvPr/>
        </p:nvCxnSpPr>
        <p:spPr>
          <a:xfrm flipV="1">
            <a:off x="5019611" y="1836123"/>
            <a:ext cx="1882221" cy="735627"/>
          </a:xfrm>
          <a:prstGeom prst="bentConnector2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CCF00D0-B5B2-3227-0793-2DF5FDCCA676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6278925" y="2690808"/>
            <a:ext cx="1774223" cy="483434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oogle Shape;508;p28">
            <a:extLst>
              <a:ext uri="{FF2B5EF4-FFF2-40B4-BE49-F238E27FC236}">
                <a16:creationId xmlns:a16="http://schemas.microsoft.com/office/drawing/2014/main" id="{7057B8AC-9A69-7A4E-D780-4CE3A6779BB2}"/>
              </a:ext>
            </a:extLst>
          </p:cNvPr>
          <p:cNvGrpSpPr/>
          <p:nvPr/>
        </p:nvGrpSpPr>
        <p:grpSpPr>
          <a:xfrm>
            <a:off x="3141547" y="3218107"/>
            <a:ext cx="1347927" cy="1631720"/>
            <a:chOff x="2501950" y="1507050"/>
            <a:chExt cx="2392350" cy="2696525"/>
          </a:xfrm>
        </p:grpSpPr>
        <p:sp>
          <p:nvSpPr>
            <p:cNvPr id="39" name="Google Shape;509;p28">
              <a:extLst>
                <a:ext uri="{FF2B5EF4-FFF2-40B4-BE49-F238E27FC236}">
                  <a16:creationId xmlns:a16="http://schemas.microsoft.com/office/drawing/2014/main" id="{D40C2D56-86D2-2D69-F59D-891218702AE8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10;p28">
              <a:extLst>
                <a:ext uri="{FF2B5EF4-FFF2-40B4-BE49-F238E27FC236}">
                  <a16:creationId xmlns:a16="http://schemas.microsoft.com/office/drawing/2014/main" id="{6970448B-1027-43B6-350F-56EB88ABE688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11;p28">
              <a:extLst>
                <a:ext uri="{FF2B5EF4-FFF2-40B4-BE49-F238E27FC236}">
                  <a16:creationId xmlns:a16="http://schemas.microsoft.com/office/drawing/2014/main" id="{652BAE73-BE82-A119-F9E7-6C81E1D3D755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12;p28">
              <a:extLst>
                <a:ext uri="{FF2B5EF4-FFF2-40B4-BE49-F238E27FC236}">
                  <a16:creationId xmlns:a16="http://schemas.microsoft.com/office/drawing/2014/main" id="{B6E69DA9-4BE2-D209-FC59-D58491915DB3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13;p28">
              <a:extLst>
                <a:ext uri="{FF2B5EF4-FFF2-40B4-BE49-F238E27FC236}">
                  <a16:creationId xmlns:a16="http://schemas.microsoft.com/office/drawing/2014/main" id="{9886BE56-69D9-6E4A-8270-2F5C7F365B5D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14;p28">
              <a:extLst>
                <a:ext uri="{FF2B5EF4-FFF2-40B4-BE49-F238E27FC236}">
                  <a16:creationId xmlns:a16="http://schemas.microsoft.com/office/drawing/2014/main" id="{8FC67FE8-2A45-A867-B675-3A1493D07CE4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15;p28">
              <a:extLst>
                <a:ext uri="{FF2B5EF4-FFF2-40B4-BE49-F238E27FC236}">
                  <a16:creationId xmlns:a16="http://schemas.microsoft.com/office/drawing/2014/main" id="{BDAD190A-B723-757C-8112-C7B66BF9DAF8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16;p28">
              <a:extLst>
                <a:ext uri="{FF2B5EF4-FFF2-40B4-BE49-F238E27FC236}">
                  <a16:creationId xmlns:a16="http://schemas.microsoft.com/office/drawing/2014/main" id="{92C0B95E-159A-E3C9-1AC2-7F8B374C8BD4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17;p28">
              <a:extLst>
                <a:ext uri="{FF2B5EF4-FFF2-40B4-BE49-F238E27FC236}">
                  <a16:creationId xmlns:a16="http://schemas.microsoft.com/office/drawing/2014/main" id="{6DF514BD-FE00-7313-7107-D8ABB99F3BDA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18;p28">
              <a:extLst>
                <a:ext uri="{FF2B5EF4-FFF2-40B4-BE49-F238E27FC236}">
                  <a16:creationId xmlns:a16="http://schemas.microsoft.com/office/drawing/2014/main" id="{5538B5F2-B003-5487-4242-9502EEEF9A93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19;p28">
              <a:extLst>
                <a:ext uri="{FF2B5EF4-FFF2-40B4-BE49-F238E27FC236}">
                  <a16:creationId xmlns:a16="http://schemas.microsoft.com/office/drawing/2014/main" id="{F4984342-3078-8709-4EE8-C3E0B4541381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0;p28">
              <a:extLst>
                <a:ext uri="{FF2B5EF4-FFF2-40B4-BE49-F238E27FC236}">
                  <a16:creationId xmlns:a16="http://schemas.microsoft.com/office/drawing/2014/main" id="{C7976C3B-CD8D-6DFF-E042-36C63612C1A8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1;p28">
              <a:extLst>
                <a:ext uri="{FF2B5EF4-FFF2-40B4-BE49-F238E27FC236}">
                  <a16:creationId xmlns:a16="http://schemas.microsoft.com/office/drawing/2014/main" id="{6F2BDFA6-C037-B8A4-BC9D-BE1D8371B82D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2;p28">
              <a:extLst>
                <a:ext uri="{FF2B5EF4-FFF2-40B4-BE49-F238E27FC236}">
                  <a16:creationId xmlns:a16="http://schemas.microsoft.com/office/drawing/2014/main" id="{7D350958-0167-F070-0A57-158D3594E2F9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23;p28">
              <a:extLst>
                <a:ext uri="{FF2B5EF4-FFF2-40B4-BE49-F238E27FC236}">
                  <a16:creationId xmlns:a16="http://schemas.microsoft.com/office/drawing/2014/main" id="{B6DC38BA-38C4-1C7E-2148-F1637CDDEBF3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4;p28">
              <a:extLst>
                <a:ext uri="{FF2B5EF4-FFF2-40B4-BE49-F238E27FC236}">
                  <a16:creationId xmlns:a16="http://schemas.microsoft.com/office/drawing/2014/main" id="{955D0D0D-54EA-BC0D-8E78-6F6B9667FCD1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5;p28">
              <a:extLst>
                <a:ext uri="{FF2B5EF4-FFF2-40B4-BE49-F238E27FC236}">
                  <a16:creationId xmlns:a16="http://schemas.microsoft.com/office/drawing/2014/main" id="{0765A9C1-5A50-9382-9F4D-10E707F8C0F0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6;p28">
              <a:extLst>
                <a:ext uri="{FF2B5EF4-FFF2-40B4-BE49-F238E27FC236}">
                  <a16:creationId xmlns:a16="http://schemas.microsoft.com/office/drawing/2014/main" id="{AB2CCDFF-663A-6ED0-B90E-0967FADB90E2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7;p28">
              <a:extLst>
                <a:ext uri="{FF2B5EF4-FFF2-40B4-BE49-F238E27FC236}">
                  <a16:creationId xmlns:a16="http://schemas.microsoft.com/office/drawing/2014/main" id="{EB854FD9-9B82-B42F-76C0-080889032B12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34;p28">
            <a:extLst>
              <a:ext uri="{FF2B5EF4-FFF2-40B4-BE49-F238E27FC236}">
                <a16:creationId xmlns:a16="http://schemas.microsoft.com/office/drawing/2014/main" id="{A3AEAD99-DAB5-2E8A-AEB7-05B8CCC5C6A9}"/>
              </a:ext>
            </a:extLst>
          </p:cNvPr>
          <p:cNvGrpSpPr/>
          <p:nvPr/>
        </p:nvGrpSpPr>
        <p:grpSpPr>
          <a:xfrm>
            <a:off x="3527157" y="3428370"/>
            <a:ext cx="728813" cy="1246388"/>
            <a:chOff x="2160750" y="237575"/>
            <a:chExt cx="3253325" cy="5180425"/>
          </a:xfrm>
        </p:grpSpPr>
        <p:sp>
          <p:nvSpPr>
            <p:cNvPr id="59" name="Google Shape;535;p28">
              <a:extLst>
                <a:ext uri="{FF2B5EF4-FFF2-40B4-BE49-F238E27FC236}">
                  <a16:creationId xmlns:a16="http://schemas.microsoft.com/office/drawing/2014/main" id="{1808454C-DE3A-8416-3DA0-2C62002D8876}"/>
                </a:ext>
              </a:extLst>
            </p:cNvPr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36;p28">
              <a:extLst>
                <a:ext uri="{FF2B5EF4-FFF2-40B4-BE49-F238E27FC236}">
                  <a16:creationId xmlns:a16="http://schemas.microsoft.com/office/drawing/2014/main" id="{DB8BED3A-FE1F-C2E7-DED8-915ED5234708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37;p28">
              <a:extLst>
                <a:ext uri="{FF2B5EF4-FFF2-40B4-BE49-F238E27FC236}">
                  <a16:creationId xmlns:a16="http://schemas.microsoft.com/office/drawing/2014/main" id="{84DCE48F-736C-4107-9D58-B74C385EDBD3}"/>
                </a:ext>
              </a:extLst>
            </p:cNvPr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38;p28">
              <a:extLst>
                <a:ext uri="{FF2B5EF4-FFF2-40B4-BE49-F238E27FC236}">
                  <a16:creationId xmlns:a16="http://schemas.microsoft.com/office/drawing/2014/main" id="{9B4DDC27-6578-8E92-4619-C9D08F44959B}"/>
                </a:ext>
              </a:extLst>
            </p:cNvPr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39;p28">
              <a:extLst>
                <a:ext uri="{FF2B5EF4-FFF2-40B4-BE49-F238E27FC236}">
                  <a16:creationId xmlns:a16="http://schemas.microsoft.com/office/drawing/2014/main" id="{817674EC-A4B7-9CD1-0271-B8A6B7E0294A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540;p28">
              <a:extLst>
                <a:ext uri="{FF2B5EF4-FFF2-40B4-BE49-F238E27FC236}">
                  <a16:creationId xmlns:a16="http://schemas.microsoft.com/office/drawing/2014/main" id="{DDCD9480-1054-A421-7643-AD27B5F7D44C}"/>
                </a:ext>
              </a:extLst>
            </p:cNvPr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541;p28">
              <a:extLst>
                <a:ext uri="{FF2B5EF4-FFF2-40B4-BE49-F238E27FC236}">
                  <a16:creationId xmlns:a16="http://schemas.microsoft.com/office/drawing/2014/main" id="{BF36C112-8731-D5B0-57D8-9AB0F2E41903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542;p28">
              <a:extLst>
                <a:ext uri="{FF2B5EF4-FFF2-40B4-BE49-F238E27FC236}">
                  <a16:creationId xmlns:a16="http://schemas.microsoft.com/office/drawing/2014/main" id="{F8D7D8FB-80C0-87CF-F333-4D7DAC579930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543;p28">
              <a:extLst>
                <a:ext uri="{FF2B5EF4-FFF2-40B4-BE49-F238E27FC236}">
                  <a16:creationId xmlns:a16="http://schemas.microsoft.com/office/drawing/2014/main" id="{0946BDD6-0D16-BF2E-FC5F-0401AF51EF3A}"/>
                </a:ext>
              </a:extLst>
            </p:cNvPr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544;p28">
              <a:extLst>
                <a:ext uri="{FF2B5EF4-FFF2-40B4-BE49-F238E27FC236}">
                  <a16:creationId xmlns:a16="http://schemas.microsoft.com/office/drawing/2014/main" id="{0E36BDD1-570E-FFA8-8210-74BE24A22041}"/>
                </a:ext>
              </a:extLst>
            </p:cNvPr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545;p28">
              <a:extLst>
                <a:ext uri="{FF2B5EF4-FFF2-40B4-BE49-F238E27FC236}">
                  <a16:creationId xmlns:a16="http://schemas.microsoft.com/office/drawing/2014/main" id="{E7AB1160-EDF4-1898-A2D4-1844852A2C6B}"/>
                </a:ext>
              </a:extLst>
            </p:cNvPr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546;p28">
              <a:extLst>
                <a:ext uri="{FF2B5EF4-FFF2-40B4-BE49-F238E27FC236}">
                  <a16:creationId xmlns:a16="http://schemas.microsoft.com/office/drawing/2014/main" id="{E99D3744-9D16-277B-ECE8-E1AFED00F61E}"/>
                </a:ext>
              </a:extLst>
            </p:cNvPr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547;p28">
              <a:extLst>
                <a:ext uri="{FF2B5EF4-FFF2-40B4-BE49-F238E27FC236}">
                  <a16:creationId xmlns:a16="http://schemas.microsoft.com/office/drawing/2014/main" id="{458BCFAB-4031-C5AD-4608-6FC1AF79564C}"/>
                </a:ext>
              </a:extLst>
            </p:cNvPr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548;p28">
              <a:extLst>
                <a:ext uri="{FF2B5EF4-FFF2-40B4-BE49-F238E27FC236}">
                  <a16:creationId xmlns:a16="http://schemas.microsoft.com/office/drawing/2014/main" id="{0C11EBB6-7338-65A6-14DB-0091D406745C}"/>
                </a:ext>
              </a:extLst>
            </p:cNvPr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549;p28">
              <a:extLst>
                <a:ext uri="{FF2B5EF4-FFF2-40B4-BE49-F238E27FC236}">
                  <a16:creationId xmlns:a16="http://schemas.microsoft.com/office/drawing/2014/main" id="{4DEB2BCB-93FF-7B9B-8C70-A95CEF6DF35E}"/>
                </a:ext>
              </a:extLst>
            </p:cNvPr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550;p28">
              <a:extLst>
                <a:ext uri="{FF2B5EF4-FFF2-40B4-BE49-F238E27FC236}">
                  <a16:creationId xmlns:a16="http://schemas.microsoft.com/office/drawing/2014/main" id="{5CBD7D51-3ED1-9191-B49D-A00086B622E7}"/>
                </a:ext>
              </a:extLst>
            </p:cNvPr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551;p28">
              <a:extLst>
                <a:ext uri="{FF2B5EF4-FFF2-40B4-BE49-F238E27FC236}">
                  <a16:creationId xmlns:a16="http://schemas.microsoft.com/office/drawing/2014/main" id="{AC6C2977-50AB-AAF7-1D5E-BC6E678D412D}"/>
                </a:ext>
              </a:extLst>
            </p:cNvPr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552;p28">
              <a:extLst>
                <a:ext uri="{FF2B5EF4-FFF2-40B4-BE49-F238E27FC236}">
                  <a16:creationId xmlns:a16="http://schemas.microsoft.com/office/drawing/2014/main" id="{106C16CC-B13F-C64D-0AB9-29C37C133932}"/>
                </a:ext>
              </a:extLst>
            </p:cNvPr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553;p28">
              <a:extLst>
                <a:ext uri="{FF2B5EF4-FFF2-40B4-BE49-F238E27FC236}">
                  <a16:creationId xmlns:a16="http://schemas.microsoft.com/office/drawing/2014/main" id="{38EC0061-E92E-1DC4-2116-DBEB269EA042}"/>
                </a:ext>
              </a:extLst>
            </p:cNvPr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554;p28">
              <a:extLst>
                <a:ext uri="{FF2B5EF4-FFF2-40B4-BE49-F238E27FC236}">
                  <a16:creationId xmlns:a16="http://schemas.microsoft.com/office/drawing/2014/main" id="{AFC423F9-B9FE-636B-8C62-27639B01E359}"/>
                </a:ext>
              </a:extLst>
            </p:cNvPr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555;p28">
              <a:extLst>
                <a:ext uri="{FF2B5EF4-FFF2-40B4-BE49-F238E27FC236}">
                  <a16:creationId xmlns:a16="http://schemas.microsoft.com/office/drawing/2014/main" id="{A4D66BC1-D9D8-4821-06CA-2E957449D562}"/>
                </a:ext>
              </a:extLst>
            </p:cNvPr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556;p28">
              <a:extLst>
                <a:ext uri="{FF2B5EF4-FFF2-40B4-BE49-F238E27FC236}">
                  <a16:creationId xmlns:a16="http://schemas.microsoft.com/office/drawing/2014/main" id="{8286A426-1636-B20B-8FEE-462EB22F4AB7}"/>
                </a:ext>
              </a:extLst>
            </p:cNvPr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557;p28">
              <a:extLst>
                <a:ext uri="{FF2B5EF4-FFF2-40B4-BE49-F238E27FC236}">
                  <a16:creationId xmlns:a16="http://schemas.microsoft.com/office/drawing/2014/main" id="{CF237F2E-D3F6-2EFD-E6E8-C8BEADB4E2DD}"/>
                </a:ext>
              </a:extLst>
            </p:cNvPr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558;p28">
              <a:extLst>
                <a:ext uri="{FF2B5EF4-FFF2-40B4-BE49-F238E27FC236}">
                  <a16:creationId xmlns:a16="http://schemas.microsoft.com/office/drawing/2014/main" id="{1458863B-EF9B-EDB3-5703-45EF65055AD3}"/>
                </a:ext>
              </a:extLst>
            </p:cNvPr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559;p28">
              <a:extLst>
                <a:ext uri="{FF2B5EF4-FFF2-40B4-BE49-F238E27FC236}">
                  <a16:creationId xmlns:a16="http://schemas.microsoft.com/office/drawing/2014/main" id="{641F9E9F-88C6-B68F-9898-20FEB232DCF8}"/>
                </a:ext>
              </a:extLst>
            </p:cNvPr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560;p28">
              <a:extLst>
                <a:ext uri="{FF2B5EF4-FFF2-40B4-BE49-F238E27FC236}">
                  <a16:creationId xmlns:a16="http://schemas.microsoft.com/office/drawing/2014/main" id="{EAE813A5-FF29-53A7-39E7-F62B936581FD}"/>
                </a:ext>
              </a:extLst>
            </p:cNvPr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561;p28">
              <a:extLst>
                <a:ext uri="{FF2B5EF4-FFF2-40B4-BE49-F238E27FC236}">
                  <a16:creationId xmlns:a16="http://schemas.microsoft.com/office/drawing/2014/main" id="{F1E12491-0CCD-C464-D31A-C9C6B9FDA45A}"/>
                </a:ext>
              </a:extLst>
            </p:cNvPr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562;p28">
              <a:extLst>
                <a:ext uri="{FF2B5EF4-FFF2-40B4-BE49-F238E27FC236}">
                  <a16:creationId xmlns:a16="http://schemas.microsoft.com/office/drawing/2014/main" id="{BF9B89FC-C57B-8884-67F0-D61D67627E7E}"/>
                </a:ext>
              </a:extLst>
            </p:cNvPr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563;p28">
              <a:extLst>
                <a:ext uri="{FF2B5EF4-FFF2-40B4-BE49-F238E27FC236}">
                  <a16:creationId xmlns:a16="http://schemas.microsoft.com/office/drawing/2014/main" id="{045A9F85-D51A-1E02-5A2A-B9141DC3A1E9}"/>
                </a:ext>
              </a:extLst>
            </p:cNvPr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564;p28">
              <a:extLst>
                <a:ext uri="{FF2B5EF4-FFF2-40B4-BE49-F238E27FC236}">
                  <a16:creationId xmlns:a16="http://schemas.microsoft.com/office/drawing/2014/main" id="{2C388217-8E81-5BA8-AC68-238B23BC7B21}"/>
                </a:ext>
              </a:extLst>
            </p:cNvPr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565;p28">
              <a:extLst>
                <a:ext uri="{FF2B5EF4-FFF2-40B4-BE49-F238E27FC236}">
                  <a16:creationId xmlns:a16="http://schemas.microsoft.com/office/drawing/2014/main" id="{A6A99177-04E2-AEAB-6262-FD3CCE082615}"/>
                </a:ext>
              </a:extLst>
            </p:cNvPr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566;p28">
              <a:extLst>
                <a:ext uri="{FF2B5EF4-FFF2-40B4-BE49-F238E27FC236}">
                  <a16:creationId xmlns:a16="http://schemas.microsoft.com/office/drawing/2014/main" id="{0D59C624-ABFE-98A2-E6FA-660BAB5A7698}"/>
                </a:ext>
              </a:extLst>
            </p:cNvPr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256;p45">
            <a:extLst>
              <a:ext uri="{FF2B5EF4-FFF2-40B4-BE49-F238E27FC236}">
                <a16:creationId xmlns:a16="http://schemas.microsoft.com/office/drawing/2014/main" id="{DF196303-1B43-9A4A-C7C6-F7C220E7796D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3140711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0" y="893331"/>
            <a:ext cx="8846081" cy="889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5100" indent="0" algn="just">
              <a:buNone/>
            </a:pP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Belum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maksimalnya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Mandiri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TASPEN (MANTAP)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Mitra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Pembayaran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Klaim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150336" y="389851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Problem Statements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Google Shape;465;p26">
            <a:extLst>
              <a:ext uri="{FF2B5EF4-FFF2-40B4-BE49-F238E27FC236}">
                <a16:creationId xmlns:a16="http://schemas.microsoft.com/office/drawing/2014/main" id="{4C154429-381E-612E-59BF-9EDFC93ABA73}"/>
              </a:ext>
            </a:extLst>
          </p:cNvPr>
          <p:cNvSpPr txBox="1">
            <a:spLocks/>
          </p:cNvSpPr>
          <p:nvPr/>
        </p:nvSpPr>
        <p:spPr>
          <a:xfrm>
            <a:off x="201136" y="2814962"/>
            <a:ext cx="8644945" cy="2365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 algn="just">
              <a:buNone/>
            </a:pP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Perusahaan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ingin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memiliki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kemampuan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memprediksi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kemungkinan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Calon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TASPEN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ingin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Mandiri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TASPEN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atau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tidak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165100" indent="0" algn="just">
              <a:buNone/>
            </a:pPr>
            <a:endParaRPr lang="en-US" sz="140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165100" indent="0" algn="just">
              <a:buNone/>
            </a:pP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Dan juga,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perusahaan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ingin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mengetahui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faktor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membuat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seorang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calon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Mantap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 panose="020B0609020204030204" pitchFamily="49" charset="0"/>
              </a:rPr>
              <a:t>dibandingkan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 panose="020B0609020204030204" pitchFamily="49" charset="0"/>
              </a:rPr>
              <a:t>dengan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 panose="020B0609020204030204" pitchFamily="49" charset="0"/>
              </a:rPr>
              <a:t>mitra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 panose="020B0609020204030204" pitchFamily="49" charset="0"/>
              </a:rPr>
              <a:t>bayar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 panose="020B0609020204030204" pitchFamily="49" charset="0"/>
              </a:rPr>
              <a:t>lainnya</a:t>
            </a:r>
            <a:r>
              <a:rPr lang="en-US" sz="140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sehingga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dapat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memfokuskan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strategi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pemasaran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pelayanan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165100" indent="0" algn="just">
              <a:buNone/>
            </a:pPr>
            <a:endParaRPr lang="en-US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Google Shape;466;p26">
            <a:extLst>
              <a:ext uri="{FF2B5EF4-FFF2-40B4-BE49-F238E27FC236}">
                <a16:creationId xmlns:a16="http://schemas.microsoft.com/office/drawing/2014/main" id="{192899E4-9FF8-398E-BDC7-2E9B6B3A017F}"/>
              </a:ext>
            </a:extLst>
          </p:cNvPr>
          <p:cNvSpPr txBox="1">
            <a:spLocks/>
          </p:cNvSpPr>
          <p:nvPr/>
        </p:nvSpPr>
        <p:spPr>
          <a:xfrm>
            <a:off x="4118381" y="2313173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Goals</a:t>
            </a:r>
          </a:p>
        </p:txBody>
      </p:sp>
      <p:grpSp>
        <p:nvGrpSpPr>
          <p:cNvPr id="4" name="Google Shape;1476;p48">
            <a:extLst>
              <a:ext uri="{FF2B5EF4-FFF2-40B4-BE49-F238E27FC236}">
                <a16:creationId xmlns:a16="http://schemas.microsoft.com/office/drawing/2014/main" id="{0177F1D8-7B8D-ECEB-F16B-C5A3A952D424}"/>
              </a:ext>
            </a:extLst>
          </p:cNvPr>
          <p:cNvGrpSpPr/>
          <p:nvPr/>
        </p:nvGrpSpPr>
        <p:grpSpPr>
          <a:xfrm>
            <a:off x="-611338" y="1522121"/>
            <a:ext cx="3964137" cy="889452"/>
            <a:chOff x="238125" y="657975"/>
            <a:chExt cx="2105475" cy="467800"/>
          </a:xfrm>
        </p:grpSpPr>
        <p:sp>
          <p:nvSpPr>
            <p:cNvPr id="5" name="Google Shape;1477;p48">
              <a:extLst>
                <a:ext uri="{FF2B5EF4-FFF2-40B4-BE49-F238E27FC236}">
                  <a16:creationId xmlns:a16="http://schemas.microsoft.com/office/drawing/2014/main" id="{C208B061-504B-3AEA-6E67-9DE310CBC04F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78;p48">
              <a:extLst>
                <a:ext uri="{FF2B5EF4-FFF2-40B4-BE49-F238E27FC236}">
                  <a16:creationId xmlns:a16="http://schemas.microsoft.com/office/drawing/2014/main" id="{A3FDA9C3-BE5C-F2CC-5740-9DD8E8C3635A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476;p48">
            <a:extLst>
              <a:ext uri="{FF2B5EF4-FFF2-40B4-BE49-F238E27FC236}">
                <a16:creationId xmlns:a16="http://schemas.microsoft.com/office/drawing/2014/main" id="{EFA8AB02-89AA-060C-D2A9-78CB224374F6}"/>
              </a:ext>
            </a:extLst>
          </p:cNvPr>
          <p:cNvGrpSpPr/>
          <p:nvPr/>
        </p:nvGrpSpPr>
        <p:grpSpPr>
          <a:xfrm>
            <a:off x="-865338" y="1593424"/>
            <a:ext cx="3964137" cy="889452"/>
            <a:chOff x="238125" y="657975"/>
            <a:chExt cx="2105475" cy="467800"/>
          </a:xfrm>
          <a:solidFill>
            <a:schemeClr val="accent5">
              <a:lumMod val="75000"/>
            </a:schemeClr>
          </a:solidFill>
        </p:grpSpPr>
        <p:sp>
          <p:nvSpPr>
            <p:cNvPr id="22" name="Google Shape;1477;p48">
              <a:extLst>
                <a:ext uri="{FF2B5EF4-FFF2-40B4-BE49-F238E27FC236}">
                  <a16:creationId xmlns:a16="http://schemas.microsoft.com/office/drawing/2014/main" id="{B30F4FE4-9E80-0455-9447-6D5A0A632F6C}"/>
                </a:ext>
              </a:extLst>
            </p:cNvPr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78;p48">
              <a:extLst>
                <a:ext uri="{FF2B5EF4-FFF2-40B4-BE49-F238E27FC236}">
                  <a16:creationId xmlns:a16="http://schemas.microsoft.com/office/drawing/2014/main" id="{BF770523-324F-5DFA-5975-422DF9CCDB04}"/>
                </a:ext>
              </a:extLst>
            </p:cNvPr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1256;p45">
            <a:extLst>
              <a:ext uri="{FF2B5EF4-FFF2-40B4-BE49-F238E27FC236}">
                <a16:creationId xmlns:a16="http://schemas.microsoft.com/office/drawing/2014/main" id="{9EF765F5-ADAA-4A0E-A522-A2B78AE4D284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2558688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48;p41">
            <a:extLst>
              <a:ext uri="{FF2B5EF4-FFF2-40B4-BE49-F238E27FC236}">
                <a16:creationId xmlns:a16="http://schemas.microsoft.com/office/drawing/2014/main" id="{B24A10FD-0B06-DE93-9C86-61169C54DAF1}"/>
              </a:ext>
            </a:extLst>
          </p:cNvPr>
          <p:cNvSpPr/>
          <p:nvPr/>
        </p:nvSpPr>
        <p:spPr>
          <a:xfrm>
            <a:off x="-561746" y="-1102144"/>
            <a:ext cx="2433151" cy="2284485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149;p41">
            <a:extLst>
              <a:ext uri="{FF2B5EF4-FFF2-40B4-BE49-F238E27FC236}">
                <a16:creationId xmlns:a16="http://schemas.microsoft.com/office/drawing/2014/main" id="{2D163410-3EC2-977C-15C0-576F37445CDC}"/>
              </a:ext>
            </a:extLst>
          </p:cNvPr>
          <p:cNvSpPr/>
          <p:nvPr/>
        </p:nvSpPr>
        <p:spPr>
          <a:xfrm>
            <a:off x="-373173" y="-912943"/>
            <a:ext cx="2104723" cy="1975650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50;p41">
            <a:extLst>
              <a:ext uri="{FF2B5EF4-FFF2-40B4-BE49-F238E27FC236}">
                <a16:creationId xmlns:a16="http://schemas.microsoft.com/office/drawing/2014/main" id="{71A12343-7688-9E25-0650-ADEDC0E38762}"/>
              </a:ext>
            </a:extLst>
          </p:cNvPr>
          <p:cNvSpPr/>
          <p:nvPr/>
        </p:nvSpPr>
        <p:spPr>
          <a:xfrm>
            <a:off x="-264783" y="-725048"/>
            <a:ext cx="1846167" cy="1667838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51;p41">
            <a:extLst>
              <a:ext uri="{FF2B5EF4-FFF2-40B4-BE49-F238E27FC236}">
                <a16:creationId xmlns:a16="http://schemas.microsoft.com/office/drawing/2014/main" id="{7355EF92-A5AA-3410-672E-59C50175BE0C}"/>
              </a:ext>
            </a:extLst>
          </p:cNvPr>
          <p:cNvSpPr/>
          <p:nvPr/>
        </p:nvSpPr>
        <p:spPr>
          <a:xfrm>
            <a:off x="-61767" y="-536683"/>
            <a:ext cx="1505164" cy="1359685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152;p41">
            <a:extLst>
              <a:ext uri="{FF2B5EF4-FFF2-40B4-BE49-F238E27FC236}">
                <a16:creationId xmlns:a16="http://schemas.microsoft.com/office/drawing/2014/main" id="{DA644A15-AC05-26ED-6BA5-4C8FBA2EAE48}"/>
              </a:ext>
            </a:extLst>
          </p:cNvPr>
          <p:cNvSpPr/>
          <p:nvPr/>
        </p:nvSpPr>
        <p:spPr>
          <a:xfrm rot="-8999970">
            <a:off x="-410126" y="-1157540"/>
            <a:ext cx="2433110" cy="2283943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153;p41">
            <a:extLst>
              <a:ext uri="{FF2B5EF4-FFF2-40B4-BE49-F238E27FC236}">
                <a16:creationId xmlns:a16="http://schemas.microsoft.com/office/drawing/2014/main" id="{3593E53E-9546-8517-968B-54A195563FB3}"/>
              </a:ext>
            </a:extLst>
          </p:cNvPr>
          <p:cNvSpPr/>
          <p:nvPr/>
        </p:nvSpPr>
        <p:spPr>
          <a:xfrm>
            <a:off x="-373171" y="-912997"/>
            <a:ext cx="2104774" cy="1975718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54;p41">
            <a:extLst>
              <a:ext uri="{FF2B5EF4-FFF2-40B4-BE49-F238E27FC236}">
                <a16:creationId xmlns:a16="http://schemas.microsoft.com/office/drawing/2014/main" id="{C314A336-8A85-0221-B349-46DC322DE6A1}"/>
              </a:ext>
            </a:extLst>
          </p:cNvPr>
          <p:cNvSpPr/>
          <p:nvPr/>
        </p:nvSpPr>
        <p:spPr>
          <a:xfrm rot="4870002">
            <a:off x="-156955" y="-756053"/>
            <a:ext cx="1667559" cy="177552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55;p41">
            <a:extLst>
              <a:ext uri="{FF2B5EF4-FFF2-40B4-BE49-F238E27FC236}">
                <a16:creationId xmlns:a16="http://schemas.microsoft.com/office/drawing/2014/main" id="{EB46C419-0556-936F-73D3-EF06E904ACB3}"/>
              </a:ext>
            </a:extLst>
          </p:cNvPr>
          <p:cNvSpPr/>
          <p:nvPr/>
        </p:nvSpPr>
        <p:spPr>
          <a:xfrm rot="788870">
            <a:off x="44290" y="-553119"/>
            <a:ext cx="1442475" cy="135383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100567" y="1374729"/>
            <a:ext cx="8846081" cy="889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5100" indent="0" algn="just">
              <a:buNone/>
            </a:pP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Menganalisis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data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menemukan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pola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membedakan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Calon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Bank MANTAP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dan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lainnya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marL="165100" indent="0" algn="just">
              <a:buNone/>
            </a:pPr>
            <a:endParaRPr lang="en-US" sz="140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165100" indent="0" algn="just">
              <a:buNone/>
            </a:pP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Kemudian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kita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membangun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model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klasifikasi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membantu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perusahaan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dapat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memprediksi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probabilitas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Calon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memilih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Bank MANTAP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bayar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Pertama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dan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lainnya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 lvl="8" algn="just"/>
            <a:br>
              <a:rPr lang="en-US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6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4118381" y="796929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Analytical Approach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Google Shape;465;p26">
            <a:extLst>
              <a:ext uri="{FF2B5EF4-FFF2-40B4-BE49-F238E27FC236}">
                <a16:creationId xmlns:a16="http://schemas.microsoft.com/office/drawing/2014/main" id="{4C154429-381E-612E-59BF-9EDFC93ABA73}"/>
              </a:ext>
            </a:extLst>
          </p:cNvPr>
          <p:cNvSpPr txBox="1">
            <a:spLocks/>
          </p:cNvSpPr>
          <p:nvPr/>
        </p:nvSpPr>
        <p:spPr>
          <a:xfrm>
            <a:off x="154874" y="3771358"/>
            <a:ext cx="8644945" cy="12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None/>
            </a:pP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Penelitian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terbatas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pada data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diberikan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oleh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perusahaan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dalam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hal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diwakili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oleh </a:t>
            </a:r>
            <a:r>
              <a:rPr lang="en-US" sz="1400" b="0" i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Corporate University Desk.</a:t>
            </a:r>
          </a:p>
        </p:txBody>
      </p:sp>
      <p:sp>
        <p:nvSpPr>
          <p:cNvPr id="3" name="Google Shape;466;p26">
            <a:extLst>
              <a:ext uri="{FF2B5EF4-FFF2-40B4-BE49-F238E27FC236}">
                <a16:creationId xmlns:a16="http://schemas.microsoft.com/office/drawing/2014/main" id="{192899E4-9FF8-398E-BDC7-2E9B6B3A017F}"/>
              </a:ext>
            </a:extLst>
          </p:cNvPr>
          <p:cNvSpPr txBox="1">
            <a:spLocks/>
          </p:cNvSpPr>
          <p:nvPr/>
        </p:nvSpPr>
        <p:spPr>
          <a:xfrm>
            <a:off x="297919" y="3283870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>
                <a:solidFill>
                  <a:schemeClr val="accent5">
                    <a:lumMod val="75000"/>
                  </a:schemeClr>
                </a:solidFill>
              </a:rPr>
              <a:t>Limitations</a:t>
            </a:r>
          </a:p>
        </p:txBody>
      </p:sp>
      <p:sp>
        <p:nvSpPr>
          <p:cNvPr id="13" name="Google Shape;1256;p45">
            <a:extLst>
              <a:ext uri="{FF2B5EF4-FFF2-40B4-BE49-F238E27FC236}">
                <a16:creationId xmlns:a16="http://schemas.microsoft.com/office/drawing/2014/main" id="{E1FDDD34-86A5-EB2D-F2BC-3F8A99F9F5F3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</p:spTree>
    <p:extLst>
      <p:ext uri="{BB962C8B-B14F-4D97-AF65-F5344CB8AC3E}">
        <p14:creationId xmlns:p14="http://schemas.microsoft.com/office/powerpoint/2010/main" val="1064860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280158" y="377808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Metric Evaluations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F0E17C-CC13-D763-2DB5-FE78A783B49C}"/>
              </a:ext>
            </a:extLst>
          </p:cNvPr>
          <p:cNvSpPr txBox="1"/>
          <p:nvPr/>
        </p:nvSpPr>
        <p:spPr>
          <a:xfrm>
            <a:off x="420511" y="1281628"/>
            <a:ext cx="830297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 1 error :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False Positive</a:t>
            </a:r>
          </a:p>
          <a:p>
            <a:pPr algn="just"/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Konsekuensi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Sumber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daya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tenaga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waktu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biaya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dikeluarkan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sia-sia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just"/>
            <a:b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 2 error :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False Negative</a:t>
            </a:r>
          </a:p>
          <a:p>
            <a:pPr algn="just"/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Konsekuensi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kehilangan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calon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Pensiunan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potensial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kehilangan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potensi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keuntungan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0DA116-BCFF-F5FD-DAB6-BEA37B633A4F}"/>
              </a:ext>
            </a:extLst>
          </p:cNvPr>
          <p:cNvSpPr txBox="1"/>
          <p:nvPr/>
        </p:nvSpPr>
        <p:spPr>
          <a:xfrm>
            <a:off x="420511" y="3063529"/>
            <a:ext cx="8302978" cy="1350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Berdasarkan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konsekuensinya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maka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sebisa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mungkin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kita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lakukan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adalah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membuat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model yang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dapat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menyeimbangkan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Precission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dan </a:t>
            </a:r>
            <a:r>
              <a:rPr lang="en-US" b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Recall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Tujuan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adalah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membuat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optimalisasi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antara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cost yang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dikeluarkan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perusahaan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implikasi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keuntungan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didapatkan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kegiatan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tersebut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</p:txBody>
      </p:sp>
      <p:grpSp>
        <p:nvGrpSpPr>
          <p:cNvPr id="20" name="Google Shape;508;p28">
            <a:extLst>
              <a:ext uri="{FF2B5EF4-FFF2-40B4-BE49-F238E27FC236}">
                <a16:creationId xmlns:a16="http://schemas.microsoft.com/office/drawing/2014/main" id="{18FBDA71-03B3-17F4-7306-DEF056AB8637}"/>
              </a:ext>
            </a:extLst>
          </p:cNvPr>
          <p:cNvGrpSpPr/>
          <p:nvPr/>
        </p:nvGrpSpPr>
        <p:grpSpPr>
          <a:xfrm>
            <a:off x="7909076" y="4384989"/>
            <a:ext cx="1114423" cy="1130677"/>
            <a:chOff x="2501950" y="1507050"/>
            <a:chExt cx="2392350" cy="2696525"/>
          </a:xfrm>
        </p:grpSpPr>
        <p:sp>
          <p:nvSpPr>
            <p:cNvPr id="21" name="Google Shape;509;p28">
              <a:extLst>
                <a:ext uri="{FF2B5EF4-FFF2-40B4-BE49-F238E27FC236}">
                  <a16:creationId xmlns:a16="http://schemas.microsoft.com/office/drawing/2014/main" id="{6D1481E8-E5E8-E728-90C7-0D2B9E37962F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10;p28">
              <a:extLst>
                <a:ext uri="{FF2B5EF4-FFF2-40B4-BE49-F238E27FC236}">
                  <a16:creationId xmlns:a16="http://schemas.microsoft.com/office/drawing/2014/main" id="{D37FFAD5-89F1-BF7B-FAA8-11B0F2C9E8E7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11;p28">
              <a:extLst>
                <a:ext uri="{FF2B5EF4-FFF2-40B4-BE49-F238E27FC236}">
                  <a16:creationId xmlns:a16="http://schemas.microsoft.com/office/drawing/2014/main" id="{60623472-2975-7C51-51D5-E52AEED76A52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12;p28">
              <a:extLst>
                <a:ext uri="{FF2B5EF4-FFF2-40B4-BE49-F238E27FC236}">
                  <a16:creationId xmlns:a16="http://schemas.microsoft.com/office/drawing/2014/main" id="{591FD912-6D32-42FE-7071-6A2CFC5D70BE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13;p28">
              <a:extLst>
                <a:ext uri="{FF2B5EF4-FFF2-40B4-BE49-F238E27FC236}">
                  <a16:creationId xmlns:a16="http://schemas.microsoft.com/office/drawing/2014/main" id="{28F1C650-0082-5B28-9740-58FABA48978B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14;p28">
              <a:extLst>
                <a:ext uri="{FF2B5EF4-FFF2-40B4-BE49-F238E27FC236}">
                  <a16:creationId xmlns:a16="http://schemas.microsoft.com/office/drawing/2014/main" id="{68372026-1420-D471-256F-9D2B55C35BBF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15;p28">
              <a:extLst>
                <a:ext uri="{FF2B5EF4-FFF2-40B4-BE49-F238E27FC236}">
                  <a16:creationId xmlns:a16="http://schemas.microsoft.com/office/drawing/2014/main" id="{34F410C8-8737-39F1-1A01-5B9A7828DB47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16;p28">
              <a:extLst>
                <a:ext uri="{FF2B5EF4-FFF2-40B4-BE49-F238E27FC236}">
                  <a16:creationId xmlns:a16="http://schemas.microsoft.com/office/drawing/2014/main" id="{95E79806-8BB9-C8E9-C18B-00AB3F916FF6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7;p28">
              <a:extLst>
                <a:ext uri="{FF2B5EF4-FFF2-40B4-BE49-F238E27FC236}">
                  <a16:creationId xmlns:a16="http://schemas.microsoft.com/office/drawing/2014/main" id="{0702B8E3-1694-7A7B-2A6F-0AC9EB56B885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18;p28">
              <a:extLst>
                <a:ext uri="{FF2B5EF4-FFF2-40B4-BE49-F238E27FC236}">
                  <a16:creationId xmlns:a16="http://schemas.microsoft.com/office/drawing/2014/main" id="{FDD142D3-1F9C-1D86-547E-88B3848BD91B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19;p28">
              <a:extLst>
                <a:ext uri="{FF2B5EF4-FFF2-40B4-BE49-F238E27FC236}">
                  <a16:creationId xmlns:a16="http://schemas.microsoft.com/office/drawing/2014/main" id="{FF018992-83D4-40E5-36BE-F62A7FC758EF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20;p28">
              <a:extLst>
                <a:ext uri="{FF2B5EF4-FFF2-40B4-BE49-F238E27FC236}">
                  <a16:creationId xmlns:a16="http://schemas.microsoft.com/office/drawing/2014/main" id="{3834F5EF-F54A-C0BE-872A-CC516E943728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21;p28">
              <a:extLst>
                <a:ext uri="{FF2B5EF4-FFF2-40B4-BE49-F238E27FC236}">
                  <a16:creationId xmlns:a16="http://schemas.microsoft.com/office/drawing/2014/main" id="{7456FE45-7E16-3918-3331-F79B02CF91B5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22;p28">
              <a:extLst>
                <a:ext uri="{FF2B5EF4-FFF2-40B4-BE49-F238E27FC236}">
                  <a16:creationId xmlns:a16="http://schemas.microsoft.com/office/drawing/2014/main" id="{075DB95C-15C7-4572-D7DF-3D0367E72451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23;p28">
              <a:extLst>
                <a:ext uri="{FF2B5EF4-FFF2-40B4-BE49-F238E27FC236}">
                  <a16:creationId xmlns:a16="http://schemas.microsoft.com/office/drawing/2014/main" id="{14FE6D12-AEAA-3A43-C8DF-F365B08EAD50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24;p28">
              <a:extLst>
                <a:ext uri="{FF2B5EF4-FFF2-40B4-BE49-F238E27FC236}">
                  <a16:creationId xmlns:a16="http://schemas.microsoft.com/office/drawing/2014/main" id="{ECB3865E-7AF6-7FD1-0417-DADCE273CE5A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25;p28">
              <a:extLst>
                <a:ext uri="{FF2B5EF4-FFF2-40B4-BE49-F238E27FC236}">
                  <a16:creationId xmlns:a16="http://schemas.microsoft.com/office/drawing/2014/main" id="{E618C602-FDCD-348F-94E3-B57173BD5D14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26;p28">
              <a:extLst>
                <a:ext uri="{FF2B5EF4-FFF2-40B4-BE49-F238E27FC236}">
                  <a16:creationId xmlns:a16="http://schemas.microsoft.com/office/drawing/2014/main" id="{3CF84390-F9E7-D4FD-E058-5F4D00F3CE6B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27;p28">
              <a:extLst>
                <a:ext uri="{FF2B5EF4-FFF2-40B4-BE49-F238E27FC236}">
                  <a16:creationId xmlns:a16="http://schemas.microsoft.com/office/drawing/2014/main" id="{470F8CCB-367C-7E69-44AF-D8B9060FFAD1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534;p28">
            <a:extLst>
              <a:ext uri="{FF2B5EF4-FFF2-40B4-BE49-F238E27FC236}">
                <a16:creationId xmlns:a16="http://schemas.microsoft.com/office/drawing/2014/main" id="{539AF8BE-EC17-FFB3-BED9-FFDCC4BF01BA}"/>
              </a:ext>
            </a:extLst>
          </p:cNvPr>
          <p:cNvGrpSpPr/>
          <p:nvPr/>
        </p:nvGrpSpPr>
        <p:grpSpPr>
          <a:xfrm>
            <a:off x="8294686" y="4476930"/>
            <a:ext cx="602559" cy="863667"/>
            <a:chOff x="2160750" y="237575"/>
            <a:chExt cx="3253325" cy="5180425"/>
          </a:xfrm>
        </p:grpSpPr>
        <p:sp>
          <p:nvSpPr>
            <p:cNvPr id="41" name="Google Shape;535;p28">
              <a:extLst>
                <a:ext uri="{FF2B5EF4-FFF2-40B4-BE49-F238E27FC236}">
                  <a16:creationId xmlns:a16="http://schemas.microsoft.com/office/drawing/2014/main" id="{0226652A-C044-19A1-DABC-B7A0D1DEEDAC}"/>
                </a:ext>
              </a:extLst>
            </p:cNvPr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36;p28">
              <a:extLst>
                <a:ext uri="{FF2B5EF4-FFF2-40B4-BE49-F238E27FC236}">
                  <a16:creationId xmlns:a16="http://schemas.microsoft.com/office/drawing/2014/main" id="{A0F10047-E5BB-C83E-81C2-B21B20E506B5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37;p28">
              <a:extLst>
                <a:ext uri="{FF2B5EF4-FFF2-40B4-BE49-F238E27FC236}">
                  <a16:creationId xmlns:a16="http://schemas.microsoft.com/office/drawing/2014/main" id="{A07C46B4-5CD6-47A5-8B70-D3DDF68A673C}"/>
                </a:ext>
              </a:extLst>
            </p:cNvPr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38;p28">
              <a:extLst>
                <a:ext uri="{FF2B5EF4-FFF2-40B4-BE49-F238E27FC236}">
                  <a16:creationId xmlns:a16="http://schemas.microsoft.com/office/drawing/2014/main" id="{F677854B-1A52-A5B6-3BF4-33A71D942A89}"/>
                </a:ext>
              </a:extLst>
            </p:cNvPr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39;p28">
              <a:extLst>
                <a:ext uri="{FF2B5EF4-FFF2-40B4-BE49-F238E27FC236}">
                  <a16:creationId xmlns:a16="http://schemas.microsoft.com/office/drawing/2014/main" id="{6A5F4B74-2D45-7AB6-CAF9-2A8AEE6AC38E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40;p28">
              <a:extLst>
                <a:ext uri="{FF2B5EF4-FFF2-40B4-BE49-F238E27FC236}">
                  <a16:creationId xmlns:a16="http://schemas.microsoft.com/office/drawing/2014/main" id="{2BCE02E5-A88C-2341-2B20-AA5434DCA063}"/>
                </a:ext>
              </a:extLst>
            </p:cNvPr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41;p28">
              <a:extLst>
                <a:ext uri="{FF2B5EF4-FFF2-40B4-BE49-F238E27FC236}">
                  <a16:creationId xmlns:a16="http://schemas.microsoft.com/office/drawing/2014/main" id="{D3D0E0AA-B413-15D7-82B6-FB28377D23CD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42;p28">
              <a:extLst>
                <a:ext uri="{FF2B5EF4-FFF2-40B4-BE49-F238E27FC236}">
                  <a16:creationId xmlns:a16="http://schemas.microsoft.com/office/drawing/2014/main" id="{608637EE-E459-A22A-89AE-F527FDEC32B4}"/>
                </a:ext>
              </a:extLst>
            </p:cNvPr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43;p28">
              <a:extLst>
                <a:ext uri="{FF2B5EF4-FFF2-40B4-BE49-F238E27FC236}">
                  <a16:creationId xmlns:a16="http://schemas.microsoft.com/office/drawing/2014/main" id="{3566A90B-A408-6516-4896-F0D5DF50879E}"/>
                </a:ext>
              </a:extLst>
            </p:cNvPr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4;p28">
              <a:extLst>
                <a:ext uri="{FF2B5EF4-FFF2-40B4-BE49-F238E27FC236}">
                  <a16:creationId xmlns:a16="http://schemas.microsoft.com/office/drawing/2014/main" id="{07EA6710-C612-DEB6-1025-5BAA8C4BC7BB}"/>
                </a:ext>
              </a:extLst>
            </p:cNvPr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45;p28">
              <a:extLst>
                <a:ext uri="{FF2B5EF4-FFF2-40B4-BE49-F238E27FC236}">
                  <a16:creationId xmlns:a16="http://schemas.microsoft.com/office/drawing/2014/main" id="{6523FB2D-6978-44DA-E839-699B819923BF}"/>
                </a:ext>
              </a:extLst>
            </p:cNvPr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46;p28">
              <a:extLst>
                <a:ext uri="{FF2B5EF4-FFF2-40B4-BE49-F238E27FC236}">
                  <a16:creationId xmlns:a16="http://schemas.microsoft.com/office/drawing/2014/main" id="{D79C3021-B2E0-2929-30B0-84FDFA465E20}"/>
                </a:ext>
              </a:extLst>
            </p:cNvPr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47;p28">
              <a:extLst>
                <a:ext uri="{FF2B5EF4-FFF2-40B4-BE49-F238E27FC236}">
                  <a16:creationId xmlns:a16="http://schemas.microsoft.com/office/drawing/2014/main" id="{1D943ABB-600D-0B83-086C-D9C7878EAB4E}"/>
                </a:ext>
              </a:extLst>
            </p:cNvPr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8;p28">
              <a:extLst>
                <a:ext uri="{FF2B5EF4-FFF2-40B4-BE49-F238E27FC236}">
                  <a16:creationId xmlns:a16="http://schemas.microsoft.com/office/drawing/2014/main" id="{50CB9373-F8E2-3044-1C35-97CE5B2C863B}"/>
                </a:ext>
              </a:extLst>
            </p:cNvPr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49;p28">
              <a:extLst>
                <a:ext uri="{FF2B5EF4-FFF2-40B4-BE49-F238E27FC236}">
                  <a16:creationId xmlns:a16="http://schemas.microsoft.com/office/drawing/2014/main" id="{730E6675-9913-D7FF-8B66-BB6C87E9DA46}"/>
                </a:ext>
              </a:extLst>
            </p:cNvPr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50;p28">
              <a:extLst>
                <a:ext uri="{FF2B5EF4-FFF2-40B4-BE49-F238E27FC236}">
                  <a16:creationId xmlns:a16="http://schemas.microsoft.com/office/drawing/2014/main" id="{B5A90E69-A5B8-8D76-CC56-FB1D92E0B133}"/>
                </a:ext>
              </a:extLst>
            </p:cNvPr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51;p28">
              <a:extLst>
                <a:ext uri="{FF2B5EF4-FFF2-40B4-BE49-F238E27FC236}">
                  <a16:creationId xmlns:a16="http://schemas.microsoft.com/office/drawing/2014/main" id="{7B87F2DB-2BF9-19AC-59ED-F90F1301D106}"/>
                </a:ext>
              </a:extLst>
            </p:cNvPr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52;p28">
              <a:extLst>
                <a:ext uri="{FF2B5EF4-FFF2-40B4-BE49-F238E27FC236}">
                  <a16:creationId xmlns:a16="http://schemas.microsoft.com/office/drawing/2014/main" id="{54A49170-FFC0-7735-1E20-DF26B60BCA58}"/>
                </a:ext>
              </a:extLst>
            </p:cNvPr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53;p28">
              <a:extLst>
                <a:ext uri="{FF2B5EF4-FFF2-40B4-BE49-F238E27FC236}">
                  <a16:creationId xmlns:a16="http://schemas.microsoft.com/office/drawing/2014/main" id="{44690B16-4147-B9EE-FC25-75888E85F911}"/>
                </a:ext>
              </a:extLst>
            </p:cNvPr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54;p28">
              <a:extLst>
                <a:ext uri="{FF2B5EF4-FFF2-40B4-BE49-F238E27FC236}">
                  <a16:creationId xmlns:a16="http://schemas.microsoft.com/office/drawing/2014/main" id="{7486CC2E-07B5-D98E-5A38-9392450F68E1}"/>
                </a:ext>
              </a:extLst>
            </p:cNvPr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55;p28">
              <a:extLst>
                <a:ext uri="{FF2B5EF4-FFF2-40B4-BE49-F238E27FC236}">
                  <a16:creationId xmlns:a16="http://schemas.microsoft.com/office/drawing/2014/main" id="{1A2F1999-6562-ACAF-7369-D38BE77CD73B}"/>
                </a:ext>
              </a:extLst>
            </p:cNvPr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56;p28">
              <a:extLst>
                <a:ext uri="{FF2B5EF4-FFF2-40B4-BE49-F238E27FC236}">
                  <a16:creationId xmlns:a16="http://schemas.microsoft.com/office/drawing/2014/main" id="{B428ECBA-D011-7403-8A60-F5A9CDDFAB38}"/>
                </a:ext>
              </a:extLst>
            </p:cNvPr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57;p28">
              <a:extLst>
                <a:ext uri="{FF2B5EF4-FFF2-40B4-BE49-F238E27FC236}">
                  <a16:creationId xmlns:a16="http://schemas.microsoft.com/office/drawing/2014/main" id="{BF8C0982-9B44-DBCA-6E6D-616B95006318}"/>
                </a:ext>
              </a:extLst>
            </p:cNvPr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58;p28">
              <a:extLst>
                <a:ext uri="{FF2B5EF4-FFF2-40B4-BE49-F238E27FC236}">
                  <a16:creationId xmlns:a16="http://schemas.microsoft.com/office/drawing/2014/main" id="{4036F625-AEBE-3AD1-6955-86141D880BF1}"/>
                </a:ext>
              </a:extLst>
            </p:cNvPr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59;p28">
              <a:extLst>
                <a:ext uri="{FF2B5EF4-FFF2-40B4-BE49-F238E27FC236}">
                  <a16:creationId xmlns:a16="http://schemas.microsoft.com/office/drawing/2014/main" id="{32F1784B-E713-B6CB-D7B6-C28DD1157798}"/>
                </a:ext>
              </a:extLst>
            </p:cNvPr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60;p28">
              <a:extLst>
                <a:ext uri="{FF2B5EF4-FFF2-40B4-BE49-F238E27FC236}">
                  <a16:creationId xmlns:a16="http://schemas.microsoft.com/office/drawing/2014/main" id="{8FB1534F-4C9C-8A51-F7DB-0E3E0C2991F9}"/>
                </a:ext>
              </a:extLst>
            </p:cNvPr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61;p28">
              <a:extLst>
                <a:ext uri="{FF2B5EF4-FFF2-40B4-BE49-F238E27FC236}">
                  <a16:creationId xmlns:a16="http://schemas.microsoft.com/office/drawing/2014/main" id="{5C3793C7-1107-6E7A-34BF-6AA2FFB855B5}"/>
                </a:ext>
              </a:extLst>
            </p:cNvPr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62;p28">
              <a:extLst>
                <a:ext uri="{FF2B5EF4-FFF2-40B4-BE49-F238E27FC236}">
                  <a16:creationId xmlns:a16="http://schemas.microsoft.com/office/drawing/2014/main" id="{243A5D21-B6A0-5BDB-477F-525A51FAC575}"/>
                </a:ext>
              </a:extLst>
            </p:cNvPr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63;p28">
              <a:extLst>
                <a:ext uri="{FF2B5EF4-FFF2-40B4-BE49-F238E27FC236}">
                  <a16:creationId xmlns:a16="http://schemas.microsoft.com/office/drawing/2014/main" id="{498F8F12-ECD1-BC96-2F55-62D23580C979}"/>
                </a:ext>
              </a:extLst>
            </p:cNvPr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64;p28">
              <a:extLst>
                <a:ext uri="{FF2B5EF4-FFF2-40B4-BE49-F238E27FC236}">
                  <a16:creationId xmlns:a16="http://schemas.microsoft.com/office/drawing/2014/main" id="{C5C10B94-D402-FF11-2C5C-88C818C3A856}"/>
                </a:ext>
              </a:extLst>
            </p:cNvPr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65;p28">
              <a:extLst>
                <a:ext uri="{FF2B5EF4-FFF2-40B4-BE49-F238E27FC236}">
                  <a16:creationId xmlns:a16="http://schemas.microsoft.com/office/drawing/2014/main" id="{8DE360A8-8AF6-34B3-A216-5E0B17B3F11C}"/>
                </a:ext>
              </a:extLst>
            </p:cNvPr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66;p28">
              <a:extLst>
                <a:ext uri="{FF2B5EF4-FFF2-40B4-BE49-F238E27FC236}">
                  <a16:creationId xmlns:a16="http://schemas.microsoft.com/office/drawing/2014/main" id="{9DA52885-DC73-D36F-5077-538ADF4E96A7}"/>
                </a:ext>
              </a:extLst>
            </p:cNvPr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256;p45">
            <a:extLst>
              <a:ext uri="{FF2B5EF4-FFF2-40B4-BE49-F238E27FC236}">
                <a16:creationId xmlns:a16="http://schemas.microsoft.com/office/drawing/2014/main" id="{7B145E9B-4E72-C1BF-D03A-8C4C9CEDC8C8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A6E38E-5A08-FCDE-4476-8DCC0522BFF7}"/>
              </a:ext>
            </a:extLst>
          </p:cNvPr>
          <p:cNvCxnSpPr/>
          <p:nvPr/>
        </p:nvCxnSpPr>
        <p:spPr>
          <a:xfrm>
            <a:off x="-406400" y="1128889"/>
            <a:ext cx="89196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EB2B8A4-FFB3-6E42-629C-3975C1DF2950}"/>
              </a:ext>
            </a:extLst>
          </p:cNvPr>
          <p:cNvCxnSpPr/>
          <p:nvPr/>
        </p:nvCxnSpPr>
        <p:spPr>
          <a:xfrm>
            <a:off x="-398029" y="2681111"/>
            <a:ext cx="89196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526831-B967-D5C4-52C2-2EF63C716756}"/>
              </a:ext>
            </a:extLst>
          </p:cNvPr>
          <p:cNvCxnSpPr/>
          <p:nvPr/>
        </p:nvCxnSpPr>
        <p:spPr>
          <a:xfrm>
            <a:off x="886178" y="2757311"/>
            <a:ext cx="8919689" cy="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528;p28">
            <a:extLst>
              <a:ext uri="{FF2B5EF4-FFF2-40B4-BE49-F238E27FC236}">
                <a16:creationId xmlns:a16="http://schemas.microsoft.com/office/drawing/2014/main" id="{47DDE171-214C-9529-C436-A8D46436F743}"/>
              </a:ext>
            </a:extLst>
          </p:cNvPr>
          <p:cNvGrpSpPr/>
          <p:nvPr/>
        </p:nvGrpSpPr>
        <p:grpSpPr>
          <a:xfrm>
            <a:off x="7591353" y="-369600"/>
            <a:ext cx="2291257" cy="2941350"/>
            <a:chOff x="4882900" y="-64350"/>
            <a:chExt cx="2493750" cy="2922300"/>
          </a:xfrm>
        </p:grpSpPr>
        <p:sp>
          <p:nvSpPr>
            <p:cNvPr id="6" name="Google Shape;529;p28">
              <a:extLst>
                <a:ext uri="{FF2B5EF4-FFF2-40B4-BE49-F238E27FC236}">
                  <a16:creationId xmlns:a16="http://schemas.microsoft.com/office/drawing/2014/main" id="{619DDF8A-6BE0-8B95-34A2-85674E5F0CD2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30;p28">
              <a:extLst>
                <a:ext uri="{FF2B5EF4-FFF2-40B4-BE49-F238E27FC236}">
                  <a16:creationId xmlns:a16="http://schemas.microsoft.com/office/drawing/2014/main" id="{C748F857-67D9-86A4-6950-B022E28D99FA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31;p28">
              <a:extLst>
                <a:ext uri="{FF2B5EF4-FFF2-40B4-BE49-F238E27FC236}">
                  <a16:creationId xmlns:a16="http://schemas.microsoft.com/office/drawing/2014/main" id="{872CA96A-D8CC-9349-767D-71B6AD413B94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32;p28">
              <a:extLst>
                <a:ext uri="{FF2B5EF4-FFF2-40B4-BE49-F238E27FC236}">
                  <a16:creationId xmlns:a16="http://schemas.microsoft.com/office/drawing/2014/main" id="{DF30065A-B7D1-AE3A-1B26-B64EDE0DD25D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33;p28">
              <a:extLst>
                <a:ext uri="{FF2B5EF4-FFF2-40B4-BE49-F238E27FC236}">
                  <a16:creationId xmlns:a16="http://schemas.microsoft.com/office/drawing/2014/main" id="{00B35E79-E606-4209-947C-073522A18E63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217883" y="887622"/>
            <a:ext cx="4054817" cy="3933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lnSpc>
                <a:spcPct val="150000"/>
              </a:lnSpc>
              <a:buNone/>
            </a:pP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Dataset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merupakan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data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klaim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Pensiun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Pertama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TASPEN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mulai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Bank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Mandiri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Taspen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(MANTAP)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sebagai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mitra</a:t>
            </a:r>
            <a:r>
              <a:rPr lang="en-US" sz="1400" b="0">
                <a:solidFill>
                  <a:srgbClr val="D4D4D4"/>
                </a:solidFill>
                <a:effectLst/>
                <a:latin typeface="Consolas"/>
              </a:rPr>
              <a:t> </a:t>
            </a:r>
            <a:r>
              <a:rPr lang="en-US" sz="1400" b="0" err="1">
                <a:solidFill>
                  <a:srgbClr val="D4D4D4"/>
                </a:solidFill>
                <a:effectLst/>
                <a:latin typeface="Consolas"/>
              </a:rPr>
              <a:t>bayar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(2015-2021).</a:t>
            </a:r>
          </a:p>
          <a:p>
            <a:pPr algn="just">
              <a:lnSpc>
                <a:spcPct val="150000"/>
              </a:lnSpc>
            </a:pPr>
            <a:r>
              <a:rPr lang="en-US" sz="1400" err="1">
                <a:solidFill>
                  <a:srgbClr val="D4D4D4"/>
                </a:solidFill>
                <a:latin typeface="Consolas"/>
              </a:rPr>
              <a:t>Variabel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 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bersifat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Numeric dan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Kategorical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400" err="1">
                <a:solidFill>
                  <a:srgbClr val="D4D4D4"/>
                </a:solidFill>
                <a:latin typeface="Consolas"/>
              </a:rPr>
              <a:t>Setiap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Baris data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mempresentasikan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Pensiunan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yang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mengajukan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klaim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pertama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 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dengan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mitra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bayar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Bank </a:t>
            </a:r>
            <a:r>
              <a:rPr lang="en-US" sz="1400" err="1">
                <a:solidFill>
                  <a:srgbClr val="D4D4D4"/>
                </a:solidFill>
                <a:latin typeface="Consolas"/>
              </a:rPr>
              <a:t>Mandiri</a:t>
            </a:r>
            <a:r>
              <a:rPr lang="en-US" sz="1400">
                <a:solidFill>
                  <a:srgbClr val="D4D4D4"/>
                </a:solidFill>
                <a:latin typeface="Consolas"/>
              </a:rPr>
              <a:t> TASPEN (MANTAP).</a:t>
            </a:r>
            <a:endParaRPr lang="en-US" sz="1400" b="0">
              <a:solidFill>
                <a:srgbClr val="D4D4D4"/>
              </a:solidFill>
              <a:effectLst/>
              <a:latin typeface="Consolas"/>
            </a:endParaRPr>
          </a:p>
          <a:p>
            <a:pPr marL="114300" indent="0" algn="just">
              <a:lnSpc>
                <a:spcPct val="150000"/>
              </a:lnSpc>
              <a:buNone/>
            </a:pPr>
            <a:endParaRPr lang="en-US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114300" indent="0" algn="just">
              <a:lnSpc>
                <a:spcPct val="150000"/>
              </a:lnSpc>
              <a:buNone/>
            </a:pPr>
            <a:endParaRPr lang="en-US" sz="140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114300" indent="0" algn="just">
              <a:lnSpc>
                <a:spcPct val="150000"/>
              </a:lnSpc>
              <a:buNone/>
            </a:pPr>
            <a:endParaRPr lang="en-US" sz="140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407018" y="31662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75000"/>
                  </a:schemeClr>
                </a:solidFill>
              </a:rPr>
              <a:t>Data Dictionary</a:t>
            </a:r>
            <a:endParaRPr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95300"/>
            <a:ext cx="2291257" cy="294135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256;p45">
            <a:extLst>
              <a:ext uri="{FF2B5EF4-FFF2-40B4-BE49-F238E27FC236}">
                <a16:creationId xmlns:a16="http://schemas.microsoft.com/office/drawing/2014/main" id="{AD40AF75-24E5-10FC-60BB-BB54B764DE94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32AEEB7A-EE08-7F4E-BCC0-02D1B8E11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846" y="1068345"/>
            <a:ext cx="4403271" cy="325821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9C1928C-A7D6-AD7B-D574-5E89D77E825E}"/>
              </a:ext>
            </a:extLst>
          </p:cNvPr>
          <p:cNvSpPr/>
          <p:nvPr/>
        </p:nvSpPr>
        <p:spPr>
          <a:xfrm>
            <a:off x="-374544" y="773488"/>
            <a:ext cx="711147" cy="430235"/>
          </a:xfrm>
          <a:prstGeom prst="rect">
            <a:avLst/>
          </a:prstGeom>
          <a:noFill/>
          <a:ln w="31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74F0EF-3BE5-B6E5-E87A-8DCDF4AD2F06}"/>
              </a:ext>
            </a:extLst>
          </p:cNvPr>
          <p:cNvSpPr/>
          <p:nvPr/>
        </p:nvSpPr>
        <p:spPr>
          <a:xfrm>
            <a:off x="-463444" y="658849"/>
            <a:ext cx="711147" cy="655227"/>
          </a:xfrm>
          <a:prstGeom prst="rect">
            <a:avLst/>
          </a:prstGeom>
          <a:noFill/>
          <a:ln w="31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B729FA-3797-8B92-7A3D-49A9EEC21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3103" y="318658"/>
            <a:ext cx="7235442" cy="1647868"/>
          </a:xfrm>
        </p:spPr>
        <p:txBody>
          <a:bodyPr/>
          <a:lstStyle/>
          <a:p>
            <a:pPr marL="114300" indent="0">
              <a:lnSpc>
                <a:spcPct val="150000"/>
              </a:lnSpc>
              <a:buNone/>
            </a:pPr>
            <a:r>
              <a:rPr lang="en-ID" sz="1400">
                <a:latin typeface="Consolas" panose="020B0609020204030204" pitchFamily="49" charset="0"/>
              </a:rPr>
              <a:t>Missing Value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D" sz="1400">
                <a:latin typeface="Consolas" panose="020B0609020204030204" pitchFamily="49" charset="0"/>
              </a:rPr>
              <a:t>Kode </a:t>
            </a:r>
            <a:r>
              <a:rPr lang="en-ID" sz="1400" err="1">
                <a:latin typeface="Consolas" panose="020B0609020204030204" pitchFamily="49" charset="0"/>
              </a:rPr>
              <a:t>Pangkat</a:t>
            </a:r>
            <a:r>
              <a:rPr lang="en-ID" sz="1400">
                <a:latin typeface="Consolas" panose="020B0609020204030204" pitchFamily="49" charset="0"/>
              </a:rPr>
              <a:t> : 1 record (</a:t>
            </a:r>
            <a:r>
              <a:rPr lang="en-ID" sz="1400" err="1">
                <a:latin typeface="Consolas" panose="020B0609020204030204" pitchFamily="49" charset="0"/>
              </a:rPr>
              <a:t>Hapus</a:t>
            </a:r>
            <a:r>
              <a:rPr lang="en-ID" sz="1400"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D" sz="1400" err="1">
                <a:latin typeface="Consolas" panose="020B0609020204030204" pitchFamily="49" charset="0"/>
              </a:rPr>
              <a:t>Jumlah</a:t>
            </a:r>
            <a:r>
              <a:rPr lang="en-ID" sz="1400">
                <a:latin typeface="Consolas" panose="020B0609020204030204" pitchFamily="49" charset="0"/>
              </a:rPr>
              <a:t> </a:t>
            </a:r>
            <a:r>
              <a:rPr lang="en-ID" sz="1400" err="1">
                <a:latin typeface="Consolas" panose="020B0609020204030204" pitchFamily="49" charset="0"/>
              </a:rPr>
              <a:t>Istri</a:t>
            </a:r>
            <a:r>
              <a:rPr lang="en-ID" sz="1400">
                <a:latin typeface="Consolas" panose="020B0609020204030204" pitchFamily="49" charset="0"/>
              </a:rPr>
              <a:t> : 125 record (Update </a:t>
            </a:r>
            <a:r>
              <a:rPr lang="en-ID" sz="1400" err="1">
                <a:latin typeface="Consolas" panose="020B0609020204030204" pitchFamily="49" charset="0"/>
              </a:rPr>
              <a:t>Jumlah</a:t>
            </a:r>
            <a:r>
              <a:rPr lang="en-ID" sz="1400">
                <a:latin typeface="Consolas" panose="020B0609020204030204" pitchFamily="49" charset="0"/>
              </a:rPr>
              <a:t> </a:t>
            </a:r>
            <a:r>
              <a:rPr lang="en-ID" sz="1400" err="1">
                <a:latin typeface="Consolas" panose="020B0609020204030204" pitchFamily="49" charset="0"/>
              </a:rPr>
              <a:t>Istri</a:t>
            </a:r>
            <a:r>
              <a:rPr lang="en-ID" sz="1400">
                <a:latin typeface="Consolas" panose="020B0609020204030204" pitchFamily="49" charset="0"/>
              </a:rPr>
              <a:t> = 0)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D" sz="1400">
                <a:latin typeface="Consolas" panose="020B0609020204030204" pitchFamily="49" charset="0"/>
              </a:rPr>
              <a:t>BUP : 1 record (Update BUP=58)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ID" sz="1400">
                <a:latin typeface="Consolas" panose="020B0609020204030204" pitchFamily="49" charset="0"/>
              </a:rPr>
              <a:t>Data Duplicate (</a:t>
            </a:r>
            <a:r>
              <a:rPr lang="en-ID" sz="1400" err="1">
                <a:latin typeface="Consolas" panose="020B0609020204030204" pitchFamily="49" charset="0"/>
              </a:rPr>
              <a:t>Hapus</a:t>
            </a:r>
            <a:r>
              <a:rPr lang="en-ID" sz="1400">
                <a:latin typeface="Consolas" panose="020B0609020204030204" pitchFamily="49" charset="0"/>
              </a:rPr>
              <a:t>)</a:t>
            </a:r>
          </a:p>
          <a:p>
            <a:pPr marL="114300" indent="0">
              <a:lnSpc>
                <a:spcPct val="150000"/>
              </a:lnSpc>
              <a:buNone/>
            </a:pPr>
            <a:endParaRPr lang="en-ID" sz="1400"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69A236-5EC6-F998-7669-3DB2C5F32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603" y="739053"/>
            <a:ext cx="2686500" cy="577800"/>
          </a:xfrm>
        </p:spPr>
        <p:txBody>
          <a:bodyPr/>
          <a:lstStyle/>
          <a:p>
            <a:r>
              <a:rPr lang="en">
                <a:solidFill>
                  <a:schemeClr val="accent5">
                    <a:lumMod val="75000"/>
                  </a:schemeClr>
                </a:solidFill>
              </a:rPr>
              <a:t>Data Cleaning</a:t>
            </a:r>
            <a:endParaRPr lang="en-US"/>
          </a:p>
        </p:txBody>
      </p:sp>
      <p:sp>
        <p:nvSpPr>
          <p:cNvPr id="5" name="Google Shape;1256;p45">
            <a:extLst>
              <a:ext uri="{FF2B5EF4-FFF2-40B4-BE49-F238E27FC236}">
                <a16:creationId xmlns:a16="http://schemas.microsoft.com/office/drawing/2014/main" id="{34F371DC-A8C0-6EEE-F429-3917A9E4A5B6}"/>
              </a:ext>
            </a:extLst>
          </p:cNvPr>
          <p:cNvSpPr txBox="1">
            <a:spLocks/>
          </p:cNvSpPr>
          <p:nvPr/>
        </p:nvSpPr>
        <p:spPr>
          <a:xfrm>
            <a:off x="6869919" y="4344611"/>
            <a:ext cx="2318392" cy="7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" sz="1100">
                <a:solidFill>
                  <a:schemeClr val="accent5">
                    <a:lumMod val="75000"/>
                  </a:schemeClr>
                </a:solidFill>
              </a:rPr>
              <a:t>Data Science Bootcamp - Purwadhika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B3586212-EF3B-CFA4-76B3-7526AB354766}"/>
              </a:ext>
            </a:extLst>
          </p:cNvPr>
          <p:cNvSpPr txBox="1">
            <a:spLocks/>
          </p:cNvSpPr>
          <p:nvPr/>
        </p:nvSpPr>
        <p:spPr>
          <a:xfrm>
            <a:off x="6228795" y="3269835"/>
            <a:ext cx="268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" sz="4000">
                <a:solidFill>
                  <a:schemeClr val="accent5">
                    <a:lumMod val="75000"/>
                  </a:schemeClr>
                </a:solidFill>
              </a:rPr>
              <a:t>Outlier</a:t>
            </a:r>
            <a:endParaRPr lang="en-US" sz="4000"/>
          </a:p>
        </p:txBody>
      </p:sp>
      <p:pic>
        <p:nvPicPr>
          <p:cNvPr id="7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2A4D9C90-9660-3D0B-15A8-C62F33E75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05" y="2386921"/>
            <a:ext cx="5134882" cy="25604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oogle Shape;528;p28">
            <a:extLst>
              <a:ext uri="{FF2B5EF4-FFF2-40B4-BE49-F238E27FC236}">
                <a16:creationId xmlns:a16="http://schemas.microsoft.com/office/drawing/2014/main" id="{2928F0BD-00FA-3EBD-F18F-3A07BF7AB11E}"/>
              </a:ext>
            </a:extLst>
          </p:cNvPr>
          <p:cNvGrpSpPr/>
          <p:nvPr/>
        </p:nvGrpSpPr>
        <p:grpSpPr>
          <a:xfrm rot="16200000">
            <a:off x="7377575" y="1551379"/>
            <a:ext cx="2291257" cy="2922300"/>
            <a:chOff x="4882900" y="-64350"/>
            <a:chExt cx="2493750" cy="2922300"/>
          </a:xfrm>
        </p:grpSpPr>
        <p:sp>
          <p:nvSpPr>
            <p:cNvPr id="10" name="Google Shape;529;p28">
              <a:extLst>
                <a:ext uri="{FF2B5EF4-FFF2-40B4-BE49-F238E27FC236}">
                  <a16:creationId xmlns:a16="http://schemas.microsoft.com/office/drawing/2014/main" id="{9A1F6A78-8302-387D-31F7-6FD1CBABBEF0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30;p28">
              <a:extLst>
                <a:ext uri="{FF2B5EF4-FFF2-40B4-BE49-F238E27FC236}">
                  <a16:creationId xmlns:a16="http://schemas.microsoft.com/office/drawing/2014/main" id="{080604A4-51D3-A14F-3AF6-2193428DD885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1;p28">
              <a:extLst>
                <a:ext uri="{FF2B5EF4-FFF2-40B4-BE49-F238E27FC236}">
                  <a16:creationId xmlns:a16="http://schemas.microsoft.com/office/drawing/2014/main" id="{FD46DFFF-6120-BB10-AFDC-28238FAB682D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2;p28">
              <a:extLst>
                <a:ext uri="{FF2B5EF4-FFF2-40B4-BE49-F238E27FC236}">
                  <a16:creationId xmlns:a16="http://schemas.microsoft.com/office/drawing/2014/main" id="{C82DC0C8-E4A4-02BC-975B-0D1A56DDA517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3;p28">
              <a:extLst>
                <a:ext uri="{FF2B5EF4-FFF2-40B4-BE49-F238E27FC236}">
                  <a16:creationId xmlns:a16="http://schemas.microsoft.com/office/drawing/2014/main" id="{079DF593-6077-DECA-0975-1BC368294F3E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5728807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134849-6e6a-4977-bb90-60bb24afe15b">
      <Terms xmlns="http://schemas.microsoft.com/office/infopath/2007/PartnerControls"/>
    </lcf76f155ced4ddcb4097134ff3c332f>
    <TaxCatchAll xmlns="54f4513d-bf17-46d1-a97b-332e7d00789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20127000C8714EAE9CE989F556A37E" ma:contentTypeVersion="12" ma:contentTypeDescription="Create a new document." ma:contentTypeScope="" ma:versionID="24200b87d17eb43e27b3067aa0d38f93">
  <xsd:schema xmlns:xsd="http://www.w3.org/2001/XMLSchema" xmlns:xs="http://www.w3.org/2001/XMLSchema" xmlns:p="http://schemas.microsoft.com/office/2006/metadata/properties" xmlns:ns2="7a134849-6e6a-4977-bb90-60bb24afe15b" xmlns:ns3="54f4513d-bf17-46d1-a97b-332e7d007897" targetNamespace="http://schemas.microsoft.com/office/2006/metadata/properties" ma:root="true" ma:fieldsID="581afa02a87364b2a8ce67e4e4c99f7e" ns2:_="" ns3:_="">
    <xsd:import namespace="7a134849-6e6a-4977-bb90-60bb24afe15b"/>
    <xsd:import namespace="54f4513d-bf17-46d1-a97b-332e7d0078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134849-6e6a-4977-bb90-60bb24afe1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b0d43e28-ac12-40a2-9ef5-acfb3d115f6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f4513d-bf17-46d1-a97b-332e7d00789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294f09ac-af7e-4e20-8b3d-03c9c6a433a9}" ma:internalName="TaxCatchAll" ma:showField="CatchAllData" ma:web="54f4513d-bf17-46d1-a97b-332e7d0078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8133E5B-103D-49FD-80A7-20C2254DCB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CF8D22-1C22-484F-B618-553CBB536B4C}">
  <ds:schemaRefs>
    <ds:schemaRef ds:uri="54f4513d-bf17-46d1-a97b-332e7d007897"/>
    <ds:schemaRef ds:uri="7a134849-6e6a-4977-bb90-60bb24afe15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972114B-9502-4809-A58F-BC39C80202E5}">
  <ds:schemaRefs>
    <ds:schemaRef ds:uri="54f4513d-bf17-46d1-a97b-332e7d007897"/>
    <ds:schemaRef ds:uri="7a134849-6e6a-4977-bb90-60bb24afe15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Data Science Consulting by Slidesgo</vt:lpstr>
      <vt:lpstr>Bank Mandiri Taspen as a Payment Partner for Customers</vt:lpstr>
      <vt:lpstr>Group Members</vt:lpstr>
      <vt:lpstr>PowerPoint Presentation</vt:lpstr>
      <vt:lpstr>Theoritical Framework</vt:lpstr>
      <vt:lpstr>Problem Statements</vt:lpstr>
      <vt:lpstr>Analytical Approach</vt:lpstr>
      <vt:lpstr>Metric Evaluations</vt:lpstr>
      <vt:lpstr>Data Dictionary</vt:lpstr>
      <vt:lpstr>Data Cleaning</vt:lpstr>
      <vt:lpstr>EDA (Exploratory Data Analysis)</vt:lpstr>
      <vt:lpstr>EDA (Exploratory Data Analysis)</vt:lpstr>
      <vt:lpstr>Modelling</vt:lpstr>
      <vt:lpstr>Before | After Tuning</vt:lpstr>
      <vt:lpstr>Conclusion</vt:lpstr>
      <vt:lpstr>Recommendations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CONSULTING</dc:title>
  <dc:creator>MOCH AMIR MUSTOFA</dc:creator>
  <cp:revision>1</cp:revision>
  <dcterms:modified xsi:type="dcterms:W3CDTF">2022-09-15T12:31:03Z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0x0101006920127000C8714EAE9CE989F556A37E</vt:lpwstr>
  </property>
  <property fmtid="{D5CDD505-2E9C-101B-9397-08002B2CF9AE}" pid="3" name="MediaServiceImageTags">
    <vt:lpwstr/>
  </property>
</Properties>
</file>

<file path=docProps/thumbnail.jpeg>
</file>